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2" r:id="rId2"/>
  </p:sldMasterIdLst>
  <p:notesMasterIdLst>
    <p:notesMasterId r:id="rId30"/>
  </p:notes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7" r:id="rId23"/>
    <p:sldId id="276" r:id="rId24"/>
    <p:sldId id="278" r:id="rId25"/>
    <p:sldId id="279" r:id="rId26"/>
    <p:sldId id="280" r:id="rId27"/>
    <p:sldId id="323" r:id="rId28"/>
    <p:sldId id="331" r:id="rId29"/>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16" autoAdjust="0"/>
    <p:restoredTop sz="64610" autoAdjust="0"/>
  </p:normalViewPr>
  <p:slideViewPr>
    <p:cSldViewPr snapToGrid="0">
      <p:cViewPr varScale="1">
        <p:scale>
          <a:sx n="99" d="100"/>
          <a:sy n="99" d="100"/>
        </p:scale>
        <p:origin x="78" y="162"/>
      </p:cViewPr>
      <p:guideLst/>
    </p:cSldViewPr>
  </p:slideViewPr>
  <p:notesTextViewPr>
    <p:cViewPr>
      <p:scale>
        <a:sx n="1" d="1"/>
        <a:sy n="1" d="1"/>
      </p:scale>
      <p:origin x="0" y="0"/>
    </p:cViewPr>
  </p:notesTextViewPr>
  <p:sorterViewPr>
    <p:cViewPr varScale="1">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tableStyles" Target="tableStyle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viewProps" Target="view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F8A4284-3158-416F-B409-2BFAF1C3B77A}" type="datetimeFigureOut">
              <a:rPr kumimoji="1" lang="ja-JP" altLang="en-US" smtClean="0"/>
              <a:t>2019/4/17</a:t>
            </a:fld>
            <a:endParaRPr kumimoji="1" lang="ja-JP" altLang="en-US"/>
          </a:p>
        </p:txBody>
      </p:sp>
      <p:sp>
        <p:nvSpPr>
          <p:cNvPr id="4" name="スライド イメージ プレースホルダー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21009E5-B662-4620-87CB-8F42CA877E37}" type="slidenum">
              <a:rPr kumimoji="1" lang="ja-JP" altLang="en-US" smtClean="0"/>
              <a:t>‹#›</a:t>
            </a:fld>
            <a:endParaRPr kumimoji="1" lang="ja-JP" altLang="en-US"/>
          </a:p>
        </p:txBody>
      </p:sp>
    </p:spTree>
    <p:extLst>
      <p:ext uri="{BB962C8B-B14F-4D97-AF65-F5344CB8AC3E}">
        <p14:creationId xmlns:p14="http://schemas.microsoft.com/office/powerpoint/2010/main" val="1211462846"/>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221009E5-B662-4620-87CB-8F42CA877E37}" type="slidenum">
              <a:rPr kumimoji="1" lang="ja-JP" altLang="en-US" smtClean="0"/>
              <a:t>16</a:t>
            </a:fld>
            <a:endParaRPr kumimoji="1" lang="ja-JP" altLang="en-US"/>
          </a:p>
        </p:txBody>
      </p:sp>
    </p:spTree>
    <p:extLst>
      <p:ext uri="{BB962C8B-B14F-4D97-AF65-F5344CB8AC3E}">
        <p14:creationId xmlns:p14="http://schemas.microsoft.com/office/powerpoint/2010/main" val="90007796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221009E5-B662-4620-87CB-8F42CA877E37}" type="slidenum">
              <a:rPr kumimoji="1" lang="ja-JP" altLang="en-US" smtClean="0"/>
              <a:t>20</a:t>
            </a:fld>
            <a:endParaRPr kumimoji="1" lang="ja-JP" altLang="en-US"/>
          </a:p>
        </p:txBody>
      </p:sp>
    </p:spTree>
    <p:extLst>
      <p:ext uri="{BB962C8B-B14F-4D97-AF65-F5344CB8AC3E}">
        <p14:creationId xmlns:p14="http://schemas.microsoft.com/office/powerpoint/2010/main" val="363994800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スライド イメージ プレースホルダー 1">
            <a:extLst>
              <a:ext uri="{FF2B5EF4-FFF2-40B4-BE49-F238E27FC236}">
                <a16:creationId xmlns:a16="http://schemas.microsoft.com/office/drawing/2014/main" id="{E68B0F10-B203-47EE-BD3E-BDB4418ED98C}"/>
              </a:ext>
            </a:extLst>
          </p:cNvPr>
          <p:cNvSpPr>
            <a:spLocks noGrp="1" noRot="1" noChangeAspect="1" noChangeArrowheads="1" noTextEdit="1"/>
          </p:cNvSpPr>
          <p:nvPr>
            <p:ph type="sldImg"/>
          </p:nvPr>
        </p:nvSpPr>
        <p:spPr>
          <a:ln/>
        </p:spPr>
      </p:sp>
      <p:sp>
        <p:nvSpPr>
          <p:cNvPr id="19459" name="ノート プレースホルダー 2">
            <a:extLst>
              <a:ext uri="{FF2B5EF4-FFF2-40B4-BE49-F238E27FC236}">
                <a16:creationId xmlns:a16="http://schemas.microsoft.com/office/drawing/2014/main" id="{A6C3C89A-4C71-458D-ABA4-A8B2A03D260A}"/>
              </a:ext>
            </a:extLst>
          </p:cNvPr>
          <p:cNvSpPr>
            <a:spLocks noGrp="1" noChangeArrowheads="1"/>
          </p:cNvSpPr>
          <p:nvPr>
            <p:ph type="body" idx="1"/>
          </p:nvPr>
        </p:nvSpPr>
        <p:spPr>
          <a:noFill/>
        </p:spPr>
        <p:txBody>
          <a:bodyPr/>
          <a:lstStyle/>
          <a:p>
            <a:endParaRPr lang="ja-JP" altLang="en-US"/>
          </a:p>
        </p:txBody>
      </p:sp>
      <p:sp>
        <p:nvSpPr>
          <p:cNvPr id="19460" name="スライド番号プレースホルダー 3">
            <a:extLst>
              <a:ext uri="{FF2B5EF4-FFF2-40B4-BE49-F238E27FC236}">
                <a16:creationId xmlns:a16="http://schemas.microsoft.com/office/drawing/2014/main" id="{50785458-6340-471C-96B3-6BAD36C4DD3E}"/>
              </a:ext>
            </a:extLst>
          </p:cNvPr>
          <p:cNvSpPr>
            <a:spLocks noGrp="1"/>
          </p:cNvSpPr>
          <p:nvPr>
            <p:ph type="sldNum" sz="quarter" idx="5"/>
          </p:nvPr>
        </p:nvSpPr>
        <p:spPr>
          <a:noFill/>
        </p:spPr>
        <p:txBody>
          <a:bodyPr/>
          <a:lstStyle>
            <a:lvl1pPr>
              <a:defRPr kumimoji="1" sz="2400">
                <a:solidFill>
                  <a:schemeClr val="tx1"/>
                </a:solidFill>
                <a:latin typeface="Times New Roman" panose="02020603050405020304" pitchFamily="18" charset="0"/>
                <a:ea typeface="ＭＳ Ｐゴシック" panose="020B0600070205080204" pitchFamily="50" charset="-128"/>
              </a:defRPr>
            </a:lvl1pPr>
            <a:lvl2pPr marL="742950" indent="-285750">
              <a:defRPr kumimoji="1" sz="2400">
                <a:solidFill>
                  <a:schemeClr val="tx1"/>
                </a:solidFill>
                <a:latin typeface="Times New Roman" panose="02020603050405020304" pitchFamily="18" charset="0"/>
                <a:ea typeface="ＭＳ Ｐゴシック" panose="020B0600070205080204" pitchFamily="50" charset="-128"/>
              </a:defRPr>
            </a:lvl2pPr>
            <a:lvl3pPr marL="1143000" indent="-228600">
              <a:defRPr kumimoji="1" sz="2400">
                <a:solidFill>
                  <a:schemeClr val="tx1"/>
                </a:solidFill>
                <a:latin typeface="Times New Roman" panose="02020603050405020304" pitchFamily="18" charset="0"/>
                <a:ea typeface="ＭＳ Ｐゴシック" panose="020B0600070205080204" pitchFamily="50" charset="-128"/>
              </a:defRPr>
            </a:lvl3pPr>
            <a:lvl4pPr marL="1600200" indent="-228600">
              <a:defRPr kumimoji="1" sz="2400">
                <a:solidFill>
                  <a:schemeClr val="tx1"/>
                </a:solidFill>
                <a:latin typeface="Times New Roman" panose="02020603050405020304" pitchFamily="18" charset="0"/>
                <a:ea typeface="ＭＳ Ｐゴシック" panose="020B0600070205080204" pitchFamily="50" charset="-128"/>
              </a:defRPr>
            </a:lvl4pPr>
            <a:lvl5pPr marL="2057400" indent="-228600">
              <a:defRPr kumimoji="1" sz="24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ea typeface="ＭＳ Ｐゴシック" panose="020B0600070205080204" pitchFamily="50" charset="-128"/>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3E140003-714F-4A5F-B1F2-B0B424034525}" type="slidenum">
              <a:rPr kumimoji="1" lang="en-US" altLang="ja-JP" sz="1200" b="0" i="0" u="none" strike="noStrike" kern="1200" cap="none" spc="0" normalizeH="0" baseline="0" noProof="0" smtClean="0">
                <a:ln>
                  <a:noFill/>
                </a:ln>
                <a:solidFill>
                  <a:srgbClr val="000000"/>
                </a:solidFill>
                <a:effectLst/>
                <a:uLnTx/>
                <a:uFillTx/>
                <a:latin typeface="Times New Roman" panose="02020603050405020304" pitchFamily="18" charset="0"/>
                <a:ea typeface="ＭＳ Ｐゴシック" panose="020B0600070205080204" pitchFamily="50" charset="-128"/>
                <a:cs typeface="+mn-cs"/>
              </a:rPr>
              <a:pPr marL="0" marR="0" lvl="0" indent="0" algn="r" defTabSz="914400" rtl="0" eaLnBrk="1" fontAlgn="base" latinLnBrk="0" hangingPunct="1">
                <a:lnSpc>
                  <a:spcPct val="100000"/>
                </a:lnSpc>
                <a:spcBef>
                  <a:spcPct val="0"/>
                </a:spcBef>
                <a:spcAft>
                  <a:spcPct val="0"/>
                </a:spcAft>
                <a:buClrTx/>
                <a:buSzTx/>
                <a:buFontTx/>
                <a:buNone/>
                <a:tabLst/>
                <a:defRPr/>
              </a:pPr>
              <a:t>26</a:t>
            </a:fld>
            <a:endParaRPr kumimoji="1" lang="en-US" altLang="ja-JP" sz="1200" b="0" i="0" u="none" strike="noStrike" kern="1200" cap="none" spc="0" normalizeH="0" baseline="0" noProof="0">
              <a:ln>
                <a:noFill/>
              </a:ln>
              <a:solidFill>
                <a:srgbClr val="000000"/>
              </a:solidFill>
              <a:effectLst/>
              <a:uLnTx/>
              <a:uFillTx/>
              <a:latin typeface="Times New Roman" panose="02020603050405020304" pitchFamily="18" charset="0"/>
              <a:ea typeface="ＭＳ Ｐゴシック" panose="020B0600070205080204" pitchFamily="50" charset="-128"/>
              <a:cs typeface="+mn-cs"/>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99D692C4-CDF7-412A-8AD1-B2949DEB712D}" type="datetimeFigureOut">
              <a:rPr kumimoji="1" lang="ja-JP" altLang="en-US" smtClean="0"/>
              <a:t>2019/4/17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D5155AB-A393-4856-9AAF-2B7C47225772}" type="slidenum">
              <a:rPr kumimoji="1" lang="ja-JP" altLang="en-US" smtClean="0"/>
              <a:t>‹#›</a:t>
            </a:fld>
            <a:endParaRPr kumimoji="1" lang="ja-JP" altLang="en-US"/>
          </a:p>
        </p:txBody>
      </p:sp>
    </p:spTree>
    <p:extLst>
      <p:ext uri="{BB962C8B-B14F-4D97-AF65-F5344CB8AC3E}">
        <p14:creationId xmlns:p14="http://schemas.microsoft.com/office/powerpoint/2010/main" val="121115924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99D692C4-CDF7-412A-8AD1-B2949DEB712D}" type="datetimeFigureOut">
              <a:rPr kumimoji="1" lang="ja-JP" altLang="en-US" smtClean="0"/>
              <a:t>2019/4/17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D5155AB-A393-4856-9AAF-2B7C47225772}" type="slidenum">
              <a:rPr kumimoji="1" lang="ja-JP" altLang="en-US" smtClean="0"/>
              <a:t>‹#›</a:t>
            </a:fld>
            <a:endParaRPr kumimoji="1" lang="ja-JP" altLang="en-US"/>
          </a:p>
        </p:txBody>
      </p:sp>
    </p:spTree>
    <p:extLst>
      <p:ext uri="{BB962C8B-B14F-4D97-AF65-F5344CB8AC3E}">
        <p14:creationId xmlns:p14="http://schemas.microsoft.com/office/powerpoint/2010/main" val="31349187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99D692C4-CDF7-412A-8AD1-B2949DEB712D}" type="datetimeFigureOut">
              <a:rPr kumimoji="1" lang="ja-JP" altLang="en-US" smtClean="0"/>
              <a:t>2019/4/17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D5155AB-A393-4856-9AAF-2B7C47225772}" type="slidenum">
              <a:rPr kumimoji="1" lang="ja-JP" altLang="en-US" smtClean="0"/>
              <a:t>‹#›</a:t>
            </a:fld>
            <a:endParaRPr kumimoji="1" lang="ja-JP" altLang="en-US"/>
          </a:p>
        </p:txBody>
      </p:sp>
    </p:spTree>
    <p:extLst>
      <p:ext uri="{BB962C8B-B14F-4D97-AF65-F5344CB8AC3E}">
        <p14:creationId xmlns:p14="http://schemas.microsoft.com/office/powerpoint/2010/main" val="306333905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p:cNvPr>
          <p:cNvSpPr>
            <a:spLocks noGrp="1"/>
          </p:cNvSpPr>
          <p:nvPr>
            <p:ph type="ctrTitle"/>
          </p:nvPr>
        </p:nvSpPr>
        <p:spPr>
          <a:xfrm>
            <a:off x="1143000" y="1122363"/>
            <a:ext cx="6858000" cy="2387600"/>
          </a:xfrm>
        </p:spPr>
        <p:txBody>
          <a:bodyPr anchor="b"/>
          <a:lstStyle>
            <a:lvl1pPr algn="ctr">
              <a:defRPr sz="6000"/>
            </a:lvl1pPr>
          </a:lstStyle>
          <a:p>
            <a:r>
              <a:rPr lang="ja-JP" altLang="en-US"/>
              <a:t>マスター タイトルの書式設定</a:t>
            </a:r>
          </a:p>
        </p:txBody>
      </p:sp>
      <p:sp>
        <p:nvSpPr>
          <p:cNvPr id="3" name="字幕 2">
            <a:extLst/>
          </p:cNvPr>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p>
        </p:txBody>
      </p:sp>
      <p:sp>
        <p:nvSpPr>
          <p:cNvPr id="4" name="Rectangle 4">
            <a:extLst>
              <a:ext uri="{FF2B5EF4-FFF2-40B4-BE49-F238E27FC236}">
                <a16:creationId xmlns:a16="http://schemas.microsoft.com/office/drawing/2014/main" id="{D6CC093C-EE88-4CF5-B28D-B64F220E5EF8}"/>
              </a:ext>
            </a:extLst>
          </p:cNvPr>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a:extLst>
              <a:ext uri="{FF2B5EF4-FFF2-40B4-BE49-F238E27FC236}">
                <a16:creationId xmlns:a16="http://schemas.microsoft.com/office/drawing/2014/main" id="{B05D19AC-B06F-424B-80D0-3E2430BCA675}"/>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a:extLst>
              <a:ext uri="{FF2B5EF4-FFF2-40B4-BE49-F238E27FC236}">
                <a16:creationId xmlns:a16="http://schemas.microsoft.com/office/drawing/2014/main" id="{4CCD66BA-CF30-4A9E-8EB7-040025152959}"/>
              </a:ext>
            </a:extLst>
          </p:cNvPr>
          <p:cNvSpPr>
            <a:spLocks noGrp="1" noChangeArrowheads="1"/>
          </p:cNvSpPr>
          <p:nvPr>
            <p:ph type="sldNum" sz="quarter" idx="12"/>
          </p:nvPr>
        </p:nvSpPr>
        <p:spPr>
          <a:ln/>
        </p:spPr>
        <p:txBody>
          <a:bodyPr/>
          <a:lstStyle>
            <a:lvl1pPr>
              <a:defRPr/>
            </a:lvl1pPr>
          </a:lstStyle>
          <a:p>
            <a:pPr>
              <a:defRPr/>
            </a:pPr>
            <a:fld id="{95AF1C86-2F9C-465D-B079-2A9047DE6A25}" type="slidenum">
              <a:rPr lang="en-US" altLang="ja-JP"/>
              <a:pPr>
                <a:defRPr/>
              </a:pPr>
              <a:t>‹#›</a:t>
            </a:fld>
            <a:endParaRPr lang="en-US" altLang="ja-JP"/>
          </a:p>
        </p:txBody>
      </p:sp>
    </p:spTree>
    <p:extLst>
      <p:ext uri="{BB962C8B-B14F-4D97-AF65-F5344CB8AC3E}">
        <p14:creationId xmlns:p14="http://schemas.microsoft.com/office/powerpoint/2010/main" val="186802883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p:cNvPr>
          <p:cNvSpPr>
            <a:spLocks noGrp="1"/>
          </p:cNvSpPr>
          <p:nvPr>
            <p:ph type="title"/>
          </p:nvPr>
        </p:nvSpPr>
        <p:spPr/>
        <p:txBody>
          <a:bodyPr/>
          <a:lstStyle/>
          <a:p>
            <a:r>
              <a:rPr lang="ja-JP" altLang="en-US"/>
              <a:t>マスター タイトルの書式設定</a:t>
            </a:r>
          </a:p>
        </p:txBody>
      </p:sp>
      <p:sp>
        <p:nvSpPr>
          <p:cNvPr id="3" name="コンテンツ プレースホルダー 2">
            <a:extLst/>
          </p:cNvPr>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4">
            <a:extLst>
              <a:ext uri="{FF2B5EF4-FFF2-40B4-BE49-F238E27FC236}">
                <a16:creationId xmlns:a16="http://schemas.microsoft.com/office/drawing/2014/main" id="{26D010E6-1FE7-4CEB-B932-329B66E42B52}"/>
              </a:ext>
            </a:extLst>
          </p:cNvPr>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a:extLst>
              <a:ext uri="{FF2B5EF4-FFF2-40B4-BE49-F238E27FC236}">
                <a16:creationId xmlns:a16="http://schemas.microsoft.com/office/drawing/2014/main" id="{430135D7-58A5-46A9-98F2-D081BFF55E2F}"/>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a:extLst>
              <a:ext uri="{FF2B5EF4-FFF2-40B4-BE49-F238E27FC236}">
                <a16:creationId xmlns:a16="http://schemas.microsoft.com/office/drawing/2014/main" id="{A3065124-5A9C-468D-8CA5-42D29CB1CB1B}"/>
              </a:ext>
            </a:extLst>
          </p:cNvPr>
          <p:cNvSpPr>
            <a:spLocks noGrp="1" noChangeArrowheads="1"/>
          </p:cNvSpPr>
          <p:nvPr>
            <p:ph type="sldNum" sz="quarter" idx="12"/>
          </p:nvPr>
        </p:nvSpPr>
        <p:spPr>
          <a:ln/>
        </p:spPr>
        <p:txBody>
          <a:bodyPr/>
          <a:lstStyle>
            <a:lvl1pPr>
              <a:defRPr/>
            </a:lvl1pPr>
          </a:lstStyle>
          <a:p>
            <a:pPr>
              <a:defRPr/>
            </a:pPr>
            <a:fld id="{5C487448-3CB5-4922-AFA9-EFAE3944D849}" type="slidenum">
              <a:rPr lang="en-US" altLang="ja-JP"/>
              <a:pPr>
                <a:defRPr/>
              </a:pPr>
              <a:t>‹#›</a:t>
            </a:fld>
            <a:endParaRPr lang="en-US" altLang="ja-JP"/>
          </a:p>
        </p:txBody>
      </p:sp>
    </p:spTree>
    <p:extLst>
      <p:ext uri="{BB962C8B-B14F-4D97-AF65-F5344CB8AC3E}">
        <p14:creationId xmlns:p14="http://schemas.microsoft.com/office/powerpoint/2010/main" val="216613049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p:cNvPr>
          <p:cNvSpPr>
            <a:spLocks noGrp="1"/>
          </p:cNvSpPr>
          <p:nvPr>
            <p:ph type="title"/>
          </p:nvPr>
        </p:nvSpPr>
        <p:spPr>
          <a:xfrm>
            <a:off x="623888" y="1709738"/>
            <a:ext cx="7886700" cy="2852737"/>
          </a:xfrm>
        </p:spPr>
        <p:txBody>
          <a:bodyPr anchor="b"/>
          <a:lstStyle>
            <a:lvl1pPr>
              <a:defRPr sz="6000"/>
            </a:lvl1pPr>
          </a:lstStyle>
          <a:p>
            <a:r>
              <a:rPr lang="ja-JP" altLang="en-US"/>
              <a:t>マスター タイトルの書式設定</a:t>
            </a:r>
          </a:p>
        </p:txBody>
      </p:sp>
      <p:sp>
        <p:nvSpPr>
          <p:cNvPr id="3" name="テキスト プレースホルダー 2">
            <a:extLst/>
          </p:cNvPr>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ja-JP" altLang="en-US"/>
              <a:t>マスター テキストの書式設定</a:t>
            </a:r>
          </a:p>
        </p:txBody>
      </p:sp>
      <p:sp>
        <p:nvSpPr>
          <p:cNvPr id="4" name="Rectangle 4">
            <a:extLst>
              <a:ext uri="{FF2B5EF4-FFF2-40B4-BE49-F238E27FC236}">
                <a16:creationId xmlns:a16="http://schemas.microsoft.com/office/drawing/2014/main" id="{0E82B410-5ECC-4E59-9DE9-5527AF3372F2}"/>
              </a:ext>
            </a:extLst>
          </p:cNvPr>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a:extLst>
              <a:ext uri="{FF2B5EF4-FFF2-40B4-BE49-F238E27FC236}">
                <a16:creationId xmlns:a16="http://schemas.microsoft.com/office/drawing/2014/main" id="{DE54B6F1-297A-41C6-92E7-6E78AEE0ACAB}"/>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a:extLst>
              <a:ext uri="{FF2B5EF4-FFF2-40B4-BE49-F238E27FC236}">
                <a16:creationId xmlns:a16="http://schemas.microsoft.com/office/drawing/2014/main" id="{0D30EE7C-0B76-4245-931A-A9CA9E94B9E9}"/>
              </a:ext>
            </a:extLst>
          </p:cNvPr>
          <p:cNvSpPr>
            <a:spLocks noGrp="1" noChangeArrowheads="1"/>
          </p:cNvSpPr>
          <p:nvPr>
            <p:ph type="sldNum" sz="quarter" idx="12"/>
          </p:nvPr>
        </p:nvSpPr>
        <p:spPr>
          <a:ln/>
        </p:spPr>
        <p:txBody>
          <a:bodyPr/>
          <a:lstStyle>
            <a:lvl1pPr>
              <a:defRPr/>
            </a:lvl1pPr>
          </a:lstStyle>
          <a:p>
            <a:pPr>
              <a:defRPr/>
            </a:pPr>
            <a:fld id="{859C7F09-C57F-433A-BE38-A97D864CE40F}" type="slidenum">
              <a:rPr lang="en-US" altLang="ja-JP"/>
              <a:pPr>
                <a:defRPr/>
              </a:pPr>
              <a:t>‹#›</a:t>
            </a:fld>
            <a:endParaRPr lang="en-US" altLang="ja-JP"/>
          </a:p>
        </p:txBody>
      </p:sp>
    </p:spTree>
    <p:extLst>
      <p:ext uri="{BB962C8B-B14F-4D97-AF65-F5344CB8AC3E}">
        <p14:creationId xmlns:p14="http://schemas.microsoft.com/office/powerpoint/2010/main" val="370739410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p:cNvPr>
          <p:cNvSpPr>
            <a:spLocks noGrp="1"/>
          </p:cNvSpPr>
          <p:nvPr>
            <p:ph type="title"/>
          </p:nvPr>
        </p:nvSpPr>
        <p:spPr/>
        <p:txBody>
          <a:bodyPr/>
          <a:lstStyle/>
          <a:p>
            <a:r>
              <a:rPr lang="ja-JP" altLang="en-US"/>
              <a:t>マスター タイトルの書式設定</a:t>
            </a:r>
          </a:p>
        </p:txBody>
      </p:sp>
      <p:sp>
        <p:nvSpPr>
          <p:cNvPr id="3" name="コンテンツ プレースホルダー 2">
            <a:extLst/>
          </p:cNvPr>
          <p:cNvSpPr>
            <a:spLocks noGrp="1"/>
          </p:cNvSpPr>
          <p:nvPr>
            <p:ph sz="half" idx="1"/>
          </p:nvPr>
        </p:nvSpPr>
        <p:spPr>
          <a:xfrm>
            <a:off x="685800" y="1981200"/>
            <a:ext cx="3810000" cy="4114800"/>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ー 3">
            <a:extLst/>
          </p:cNvPr>
          <p:cNvSpPr>
            <a:spLocks noGrp="1"/>
          </p:cNvSpPr>
          <p:nvPr>
            <p:ph sz="half" idx="2"/>
          </p:nvPr>
        </p:nvSpPr>
        <p:spPr>
          <a:xfrm>
            <a:off x="4648200" y="1981200"/>
            <a:ext cx="3810000" cy="4114800"/>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Rectangle 4">
            <a:extLst>
              <a:ext uri="{FF2B5EF4-FFF2-40B4-BE49-F238E27FC236}">
                <a16:creationId xmlns:a16="http://schemas.microsoft.com/office/drawing/2014/main" id="{01A8D959-7BBF-4F4C-8A88-C3499A17B0EA}"/>
              </a:ext>
            </a:extLst>
          </p:cNvPr>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5">
            <a:extLst>
              <a:ext uri="{FF2B5EF4-FFF2-40B4-BE49-F238E27FC236}">
                <a16:creationId xmlns:a16="http://schemas.microsoft.com/office/drawing/2014/main" id="{2B8646E6-0152-48AE-AA31-A5DA2179E9EE}"/>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6">
            <a:extLst>
              <a:ext uri="{FF2B5EF4-FFF2-40B4-BE49-F238E27FC236}">
                <a16:creationId xmlns:a16="http://schemas.microsoft.com/office/drawing/2014/main" id="{4F680A31-3927-4FB4-B7F4-57557ACE3EFA}"/>
              </a:ext>
            </a:extLst>
          </p:cNvPr>
          <p:cNvSpPr>
            <a:spLocks noGrp="1" noChangeArrowheads="1"/>
          </p:cNvSpPr>
          <p:nvPr>
            <p:ph type="sldNum" sz="quarter" idx="12"/>
          </p:nvPr>
        </p:nvSpPr>
        <p:spPr>
          <a:ln/>
        </p:spPr>
        <p:txBody>
          <a:bodyPr/>
          <a:lstStyle>
            <a:lvl1pPr>
              <a:defRPr/>
            </a:lvl1pPr>
          </a:lstStyle>
          <a:p>
            <a:pPr>
              <a:defRPr/>
            </a:pPr>
            <a:fld id="{8DD9D462-56AA-4A03-A358-3057E9564A09}" type="slidenum">
              <a:rPr lang="en-US" altLang="ja-JP"/>
              <a:pPr>
                <a:defRPr/>
              </a:pPr>
              <a:t>‹#›</a:t>
            </a:fld>
            <a:endParaRPr lang="en-US" altLang="ja-JP"/>
          </a:p>
        </p:txBody>
      </p:sp>
    </p:spTree>
    <p:extLst>
      <p:ext uri="{BB962C8B-B14F-4D97-AF65-F5344CB8AC3E}">
        <p14:creationId xmlns:p14="http://schemas.microsoft.com/office/powerpoint/2010/main" val="182418344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p:cNvPr>
          <p:cNvSpPr>
            <a:spLocks noGrp="1"/>
          </p:cNvSpPr>
          <p:nvPr>
            <p:ph type="title"/>
          </p:nvPr>
        </p:nvSpPr>
        <p:spPr>
          <a:xfrm>
            <a:off x="630238" y="365125"/>
            <a:ext cx="7886700" cy="1325563"/>
          </a:xfrm>
        </p:spPr>
        <p:txBody>
          <a:bodyPr/>
          <a:lstStyle/>
          <a:p>
            <a:r>
              <a:rPr lang="ja-JP" altLang="en-US"/>
              <a:t>マスター タイトルの書式設定</a:t>
            </a:r>
          </a:p>
        </p:txBody>
      </p:sp>
      <p:sp>
        <p:nvSpPr>
          <p:cNvPr id="3" name="テキスト プレースホルダー 2">
            <a:extLst/>
          </p:cNvPr>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コンテンツ プレースホルダー 3">
            <a:extLst/>
          </p:cNvPr>
          <p:cNvSpPr>
            <a:spLocks noGrp="1"/>
          </p:cNvSpPr>
          <p:nvPr>
            <p:ph sz="half" idx="2"/>
          </p:nvPr>
        </p:nvSpPr>
        <p:spPr>
          <a:xfrm>
            <a:off x="630238" y="2505075"/>
            <a:ext cx="3868737"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ー 4">
            <a:extLst/>
          </p:cNvPr>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コンテンツ プレースホルダー 5">
            <a:extLst/>
          </p:cNvPr>
          <p:cNvSpPr>
            <a:spLocks noGrp="1"/>
          </p:cNvSpPr>
          <p:nvPr>
            <p:ph sz="quarter" idx="4"/>
          </p:nvPr>
        </p:nvSpPr>
        <p:spPr>
          <a:xfrm>
            <a:off x="4629150" y="2505075"/>
            <a:ext cx="3887788"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Rectangle 4">
            <a:extLst>
              <a:ext uri="{FF2B5EF4-FFF2-40B4-BE49-F238E27FC236}">
                <a16:creationId xmlns:a16="http://schemas.microsoft.com/office/drawing/2014/main" id="{BAE0D51A-3D47-4B2E-98FE-722D821C265A}"/>
              </a:ext>
            </a:extLst>
          </p:cNvPr>
          <p:cNvSpPr>
            <a:spLocks noGrp="1" noChangeArrowheads="1"/>
          </p:cNvSpPr>
          <p:nvPr>
            <p:ph type="dt" sz="half" idx="10"/>
          </p:nvPr>
        </p:nvSpPr>
        <p:spPr>
          <a:ln/>
        </p:spPr>
        <p:txBody>
          <a:bodyPr/>
          <a:lstStyle>
            <a:lvl1pPr>
              <a:defRPr/>
            </a:lvl1pPr>
          </a:lstStyle>
          <a:p>
            <a:pPr>
              <a:defRPr/>
            </a:pPr>
            <a:endParaRPr lang="en-US" altLang="ja-JP"/>
          </a:p>
        </p:txBody>
      </p:sp>
      <p:sp>
        <p:nvSpPr>
          <p:cNvPr id="8" name="Rectangle 5">
            <a:extLst>
              <a:ext uri="{FF2B5EF4-FFF2-40B4-BE49-F238E27FC236}">
                <a16:creationId xmlns:a16="http://schemas.microsoft.com/office/drawing/2014/main" id="{BA736225-6CBE-4220-9D39-7938A4094700}"/>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9" name="Rectangle 6">
            <a:extLst>
              <a:ext uri="{FF2B5EF4-FFF2-40B4-BE49-F238E27FC236}">
                <a16:creationId xmlns:a16="http://schemas.microsoft.com/office/drawing/2014/main" id="{CCA849DA-11AB-46FE-98E2-C39F9B488F09}"/>
              </a:ext>
            </a:extLst>
          </p:cNvPr>
          <p:cNvSpPr>
            <a:spLocks noGrp="1" noChangeArrowheads="1"/>
          </p:cNvSpPr>
          <p:nvPr>
            <p:ph type="sldNum" sz="quarter" idx="12"/>
          </p:nvPr>
        </p:nvSpPr>
        <p:spPr>
          <a:ln/>
        </p:spPr>
        <p:txBody>
          <a:bodyPr/>
          <a:lstStyle>
            <a:lvl1pPr>
              <a:defRPr/>
            </a:lvl1pPr>
          </a:lstStyle>
          <a:p>
            <a:pPr>
              <a:defRPr/>
            </a:pPr>
            <a:fld id="{59DAFC2A-C311-470F-A0B3-BEDA8AEAB469}" type="slidenum">
              <a:rPr lang="en-US" altLang="ja-JP"/>
              <a:pPr>
                <a:defRPr/>
              </a:pPr>
              <a:t>‹#›</a:t>
            </a:fld>
            <a:endParaRPr lang="en-US" altLang="ja-JP"/>
          </a:p>
        </p:txBody>
      </p:sp>
    </p:spTree>
    <p:extLst>
      <p:ext uri="{BB962C8B-B14F-4D97-AF65-F5344CB8AC3E}">
        <p14:creationId xmlns:p14="http://schemas.microsoft.com/office/powerpoint/2010/main" val="11463222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p:cNvPr>
          <p:cNvSpPr>
            <a:spLocks noGrp="1"/>
          </p:cNvSpPr>
          <p:nvPr>
            <p:ph type="title"/>
          </p:nvPr>
        </p:nvSpPr>
        <p:spPr/>
        <p:txBody>
          <a:bodyPr/>
          <a:lstStyle/>
          <a:p>
            <a:r>
              <a:rPr lang="ja-JP" altLang="en-US"/>
              <a:t>マスター タイトルの書式設定</a:t>
            </a:r>
          </a:p>
        </p:txBody>
      </p:sp>
      <p:sp>
        <p:nvSpPr>
          <p:cNvPr id="3" name="Rectangle 4">
            <a:extLst>
              <a:ext uri="{FF2B5EF4-FFF2-40B4-BE49-F238E27FC236}">
                <a16:creationId xmlns:a16="http://schemas.microsoft.com/office/drawing/2014/main" id="{D519D73F-FB24-45A1-BD0F-953A47EB3F1B}"/>
              </a:ext>
            </a:extLst>
          </p:cNvPr>
          <p:cNvSpPr>
            <a:spLocks noGrp="1" noChangeArrowheads="1"/>
          </p:cNvSpPr>
          <p:nvPr>
            <p:ph type="dt" sz="half" idx="10"/>
          </p:nvPr>
        </p:nvSpPr>
        <p:spPr>
          <a:ln/>
        </p:spPr>
        <p:txBody>
          <a:bodyPr/>
          <a:lstStyle>
            <a:lvl1pPr>
              <a:defRPr/>
            </a:lvl1pPr>
          </a:lstStyle>
          <a:p>
            <a:pPr>
              <a:defRPr/>
            </a:pPr>
            <a:endParaRPr lang="en-US" altLang="ja-JP"/>
          </a:p>
        </p:txBody>
      </p:sp>
      <p:sp>
        <p:nvSpPr>
          <p:cNvPr id="4" name="Rectangle 5">
            <a:extLst>
              <a:ext uri="{FF2B5EF4-FFF2-40B4-BE49-F238E27FC236}">
                <a16:creationId xmlns:a16="http://schemas.microsoft.com/office/drawing/2014/main" id="{BB9B71A4-62E9-45A0-8D2D-80086195E0C4}"/>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5" name="Rectangle 6">
            <a:extLst>
              <a:ext uri="{FF2B5EF4-FFF2-40B4-BE49-F238E27FC236}">
                <a16:creationId xmlns:a16="http://schemas.microsoft.com/office/drawing/2014/main" id="{97185C37-CD17-4202-9C4B-C365F49AD1C9}"/>
              </a:ext>
            </a:extLst>
          </p:cNvPr>
          <p:cNvSpPr>
            <a:spLocks noGrp="1" noChangeArrowheads="1"/>
          </p:cNvSpPr>
          <p:nvPr>
            <p:ph type="sldNum" sz="quarter" idx="12"/>
          </p:nvPr>
        </p:nvSpPr>
        <p:spPr>
          <a:ln/>
        </p:spPr>
        <p:txBody>
          <a:bodyPr/>
          <a:lstStyle>
            <a:lvl1pPr>
              <a:defRPr/>
            </a:lvl1pPr>
          </a:lstStyle>
          <a:p>
            <a:pPr>
              <a:defRPr/>
            </a:pPr>
            <a:fld id="{6664154E-F866-455A-B0E2-63995D603BD2}" type="slidenum">
              <a:rPr lang="en-US" altLang="ja-JP"/>
              <a:pPr>
                <a:defRPr/>
              </a:pPr>
              <a:t>‹#›</a:t>
            </a:fld>
            <a:endParaRPr lang="en-US" altLang="ja-JP"/>
          </a:p>
        </p:txBody>
      </p:sp>
    </p:spTree>
    <p:extLst>
      <p:ext uri="{BB962C8B-B14F-4D97-AF65-F5344CB8AC3E}">
        <p14:creationId xmlns:p14="http://schemas.microsoft.com/office/powerpoint/2010/main" val="381476098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9397A2CF-B8A5-42D6-A9A6-C7BB15AC8171}"/>
              </a:ext>
            </a:extLst>
          </p:cNvPr>
          <p:cNvSpPr>
            <a:spLocks noGrp="1" noChangeArrowheads="1"/>
          </p:cNvSpPr>
          <p:nvPr>
            <p:ph type="dt" sz="half" idx="10"/>
          </p:nvPr>
        </p:nvSpPr>
        <p:spPr>
          <a:ln/>
        </p:spPr>
        <p:txBody>
          <a:bodyPr/>
          <a:lstStyle>
            <a:lvl1pPr>
              <a:defRPr/>
            </a:lvl1pPr>
          </a:lstStyle>
          <a:p>
            <a:pPr>
              <a:defRPr/>
            </a:pPr>
            <a:endParaRPr lang="en-US" altLang="ja-JP"/>
          </a:p>
        </p:txBody>
      </p:sp>
      <p:sp>
        <p:nvSpPr>
          <p:cNvPr id="3" name="Rectangle 5">
            <a:extLst>
              <a:ext uri="{FF2B5EF4-FFF2-40B4-BE49-F238E27FC236}">
                <a16:creationId xmlns:a16="http://schemas.microsoft.com/office/drawing/2014/main" id="{B7C9A6BA-2168-4F99-9C06-36D1B4CB9F63}"/>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4" name="Rectangle 6">
            <a:extLst>
              <a:ext uri="{FF2B5EF4-FFF2-40B4-BE49-F238E27FC236}">
                <a16:creationId xmlns:a16="http://schemas.microsoft.com/office/drawing/2014/main" id="{25B9360B-639B-4804-8BC2-83CE98D8FCF9}"/>
              </a:ext>
            </a:extLst>
          </p:cNvPr>
          <p:cNvSpPr>
            <a:spLocks noGrp="1" noChangeArrowheads="1"/>
          </p:cNvSpPr>
          <p:nvPr>
            <p:ph type="sldNum" sz="quarter" idx="12"/>
          </p:nvPr>
        </p:nvSpPr>
        <p:spPr>
          <a:ln/>
        </p:spPr>
        <p:txBody>
          <a:bodyPr/>
          <a:lstStyle>
            <a:lvl1pPr>
              <a:defRPr/>
            </a:lvl1pPr>
          </a:lstStyle>
          <a:p>
            <a:pPr>
              <a:defRPr/>
            </a:pPr>
            <a:fld id="{036D1D60-0D6B-4FCD-B8BF-C53CB23811DB}" type="slidenum">
              <a:rPr lang="en-US" altLang="ja-JP"/>
              <a:pPr>
                <a:defRPr/>
              </a:pPr>
              <a:t>‹#›</a:t>
            </a:fld>
            <a:endParaRPr lang="en-US" altLang="ja-JP"/>
          </a:p>
        </p:txBody>
      </p:sp>
    </p:spTree>
    <p:extLst>
      <p:ext uri="{BB962C8B-B14F-4D97-AF65-F5344CB8AC3E}">
        <p14:creationId xmlns:p14="http://schemas.microsoft.com/office/powerpoint/2010/main" val="331665216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p:cNvPr>
          <p:cNvSpPr>
            <a:spLocks noGrp="1"/>
          </p:cNvSpPr>
          <p:nvPr>
            <p:ph type="title"/>
          </p:nvPr>
        </p:nvSpPr>
        <p:spPr>
          <a:xfrm>
            <a:off x="630238" y="457200"/>
            <a:ext cx="2949575" cy="1600200"/>
          </a:xfrm>
        </p:spPr>
        <p:txBody>
          <a:bodyPr anchor="b"/>
          <a:lstStyle>
            <a:lvl1pPr>
              <a:defRPr sz="3200"/>
            </a:lvl1pPr>
          </a:lstStyle>
          <a:p>
            <a:r>
              <a:rPr lang="ja-JP" altLang="en-US"/>
              <a:t>マスター タイトルの書式設定</a:t>
            </a:r>
          </a:p>
        </p:txBody>
      </p:sp>
      <p:sp>
        <p:nvSpPr>
          <p:cNvPr id="3" name="コンテンツ プレースホルダー 2">
            <a:extLst/>
          </p:cNvPr>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ー 3">
            <a:extLst/>
          </p:cNvPr>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Rectangle 4">
            <a:extLst>
              <a:ext uri="{FF2B5EF4-FFF2-40B4-BE49-F238E27FC236}">
                <a16:creationId xmlns:a16="http://schemas.microsoft.com/office/drawing/2014/main" id="{7AA4DF09-5568-48EA-AF7D-AC89534F19F7}"/>
              </a:ext>
            </a:extLst>
          </p:cNvPr>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5">
            <a:extLst>
              <a:ext uri="{FF2B5EF4-FFF2-40B4-BE49-F238E27FC236}">
                <a16:creationId xmlns:a16="http://schemas.microsoft.com/office/drawing/2014/main" id="{442D4B88-F13A-4939-B5BB-797A9DC64150}"/>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6">
            <a:extLst>
              <a:ext uri="{FF2B5EF4-FFF2-40B4-BE49-F238E27FC236}">
                <a16:creationId xmlns:a16="http://schemas.microsoft.com/office/drawing/2014/main" id="{69CB3D47-24EB-486A-8CB5-0F8A98444247}"/>
              </a:ext>
            </a:extLst>
          </p:cNvPr>
          <p:cNvSpPr>
            <a:spLocks noGrp="1" noChangeArrowheads="1"/>
          </p:cNvSpPr>
          <p:nvPr>
            <p:ph type="sldNum" sz="quarter" idx="12"/>
          </p:nvPr>
        </p:nvSpPr>
        <p:spPr>
          <a:ln/>
        </p:spPr>
        <p:txBody>
          <a:bodyPr/>
          <a:lstStyle>
            <a:lvl1pPr>
              <a:defRPr/>
            </a:lvl1pPr>
          </a:lstStyle>
          <a:p>
            <a:pPr>
              <a:defRPr/>
            </a:pPr>
            <a:fld id="{D19771C2-C5FF-4C10-AB73-335DC361B80C}" type="slidenum">
              <a:rPr lang="en-US" altLang="ja-JP"/>
              <a:pPr>
                <a:defRPr/>
              </a:pPr>
              <a:t>‹#›</a:t>
            </a:fld>
            <a:endParaRPr lang="en-US" altLang="ja-JP"/>
          </a:p>
        </p:txBody>
      </p:sp>
    </p:spTree>
    <p:extLst>
      <p:ext uri="{BB962C8B-B14F-4D97-AF65-F5344CB8AC3E}">
        <p14:creationId xmlns:p14="http://schemas.microsoft.com/office/powerpoint/2010/main" val="394934045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99D692C4-CDF7-412A-8AD1-B2949DEB712D}" type="datetimeFigureOut">
              <a:rPr kumimoji="1" lang="ja-JP" altLang="en-US" smtClean="0"/>
              <a:t>2019/4/17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D5155AB-A393-4856-9AAF-2B7C47225772}" type="slidenum">
              <a:rPr kumimoji="1" lang="ja-JP" altLang="en-US" smtClean="0"/>
              <a:t>‹#›</a:t>
            </a:fld>
            <a:endParaRPr kumimoji="1" lang="ja-JP" altLang="en-US"/>
          </a:p>
        </p:txBody>
      </p:sp>
    </p:spTree>
    <p:extLst>
      <p:ext uri="{BB962C8B-B14F-4D97-AF65-F5344CB8AC3E}">
        <p14:creationId xmlns:p14="http://schemas.microsoft.com/office/powerpoint/2010/main" val="272975374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p:cNvPr>
          <p:cNvSpPr>
            <a:spLocks noGrp="1"/>
          </p:cNvSpPr>
          <p:nvPr>
            <p:ph type="title"/>
          </p:nvPr>
        </p:nvSpPr>
        <p:spPr>
          <a:xfrm>
            <a:off x="630238" y="457200"/>
            <a:ext cx="2949575" cy="1600200"/>
          </a:xfrm>
        </p:spPr>
        <p:txBody>
          <a:bodyPr anchor="b"/>
          <a:lstStyle>
            <a:lvl1pPr>
              <a:defRPr sz="3200"/>
            </a:lvl1pPr>
          </a:lstStyle>
          <a:p>
            <a:r>
              <a:rPr lang="ja-JP" altLang="en-US"/>
              <a:t>マスター タイトルの書式設定</a:t>
            </a:r>
          </a:p>
        </p:txBody>
      </p:sp>
      <p:sp>
        <p:nvSpPr>
          <p:cNvPr id="3" name="図プレースホルダー 2">
            <a:extLst/>
          </p:cNvPr>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a:p>
        </p:txBody>
      </p:sp>
      <p:sp>
        <p:nvSpPr>
          <p:cNvPr id="4" name="テキスト プレースホルダー 3">
            <a:extLst/>
          </p:cNvPr>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Rectangle 4">
            <a:extLst>
              <a:ext uri="{FF2B5EF4-FFF2-40B4-BE49-F238E27FC236}">
                <a16:creationId xmlns:a16="http://schemas.microsoft.com/office/drawing/2014/main" id="{1072F17D-B599-435A-9768-D41134030B05}"/>
              </a:ext>
            </a:extLst>
          </p:cNvPr>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5">
            <a:extLst>
              <a:ext uri="{FF2B5EF4-FFF2-40B4-BE49-F238E27FC236}">
                <a16:creationId xmlns:a16="http://schemas.microsoft.com/office/drawing/2014/main" id="{8F498229-092B-40C9-9616-47F723AEE6F2}"/>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6">
            <a:extLst>
              <a:ext uri="{FF2B5EF4-FFF2-40B4-BE49-F238E27FC236}">
                <a16:creationId xmlns:a16="http://schemas.microsoft.com/office/drawing/2014/main" id="{4653DBFF-0FEF-4B2C-95A7-7A0BED0D9637}"/>
              </a:ext>
            </a:extLst>
          </p:cNvPr>
          <p:cNvSpPr>
            <a:spLocks noGrp="1" noChangeArrowheads="1"/>
          </p:cNvSpPr>
          <p:nvPr>
            <p:ph type="sldNum" sz="quarter" idx="12"/>
          </p:nvPr>
        </p:nvSpPr>
        <p:spPr>
          <a:ln/>
        </p:spPr>
        <p:txBody>
          <a:bodyPr/>
          <a:lstStyle>
            <a:lvl1pPr>
              <a:defRPr/>
            </a:lvl1pPr>
          </a:lstStyle>
          <a:p>
            <a:pPr>
              <a:defRPr/>
            </a:pPr>
            <a:fld id="{7286C619-147F-4584-B0B6-D6C8C36515E9}" type="slidenum">
              <a:rPr lang="en-US" altLang="ja-JP"/>
              <a:pPr>
                <a:defRPr/>
              </a:pPr>
              <a:t>‹#›</a:t>
            </a:fld>
            <a:endParaRPr lang="en-US" altLang="ja-JP"/>
          </a:p>
        </p:txBody>
      </p:sp>
    </p:spTree>
    <p:extLst>
      <p:ext uri="{BB962C8B-B14F-4D97-AF65-F5344CB8AC3E}">
        <p14:creationId xmlns:p14="http://schemas.microsoft.com/office/powerpoint/2010/main" val="96464120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p:cNvPr>
          <p:cNvSpPr>
            <a:spLocks noGrp="1"/>
          </p:cNvSpPr>
          <p:nvPr>
            <p:ph type="title"/>
          </p:nvPr>
        </p:nvSpPr>
        <p:spPr/>
        <p:txBody>
          <a:bodyPr/>
          <a:lstStyle/>
          <a:p>
            <a:r>
              <a:rPr lang="ja-JP" altLang="en-US"/>
              <a:t>マスター タイトルの書式設定</a:t>
            </a:r>
          </a:p>
        </p:txBody>
      </p:sp>
      <p:sp>
        <p:nvSpPr>
          <p:cNvPr id="3" name="縦書きテキスト プレースホルダー 2">
            <a:extLst/>
          </p:cNvPr>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4">
            <a:extLst>
              <a:ext uri="{FF2B5EF4-FFF2-40B4-BE49-F238E27FC236}">
                <a16:creationId xmlns:a16="http://schemas.microsoft.com/office/drawing/2014/main" id="{AD6B029B-9C02-4FCC-B66A-96C5E8ED1CA9}"/>
              </a:ext>
            </a:extLst>
          </p:cNvPr>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a:extLst>
              <a:ext uri="{FF2B5EF4-FFF2-40B4-BE49-F238E27FC236}">
                <a16:creationId xmlns:a16="http://schemas.microsoft.com/office/drawing/2014/main" id="{D590B8F4-9946-4037-9D89-8E0DC84645ED}"/>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a:extLst>
              <a:ext uri="{FF2B5EF4-FFF2-40B4-BE49-F238E27FC236}">
                <a16:creationId xmlns:a16="http://schemas.microsoft.com/office/drawing/2014/main" id="{596CE32C-C016-49AA-AF49-ACE43BA764FD}"/>
              </a:ext>
            </a:extLst>
          </p:cNvPr>
          <p:cNvSpPr>
            <a:spLocks noGrp="1" noChangeArrowheads="1"/>
          </p:cNvSpPr>
          <p:nvPr>
            <p:ph type="sldNum" sz="quarter" idx="12"/>
          </p:nvPr>
        </p:nvSpPr>
        <p:spPr>
          <a:ln/>
        </p:spPr>
        <p:txBody>
          <a:bodyPr/>
          <a:lstStyle>
            <a:lvl1pPr>
              <a:defRPr/>
            </a:lvl1pPr>
          </a:lstStyle>
          <a:p>
            <a:pPr>
              <a:defRPr/>
            </a:pPr>
            <a:fld id="{62241069-C0F0-44BE-8249-D89DFE7B9768}" type="slidenum">
              <a:rPr lang="en-US" altLang="ja-JP"/>
              <a:pPr>
                <a:defRPr/>
              </a:pPr>
              <a:t>‹#›</a:t>
            </a:fld>
            <a:endParaRPr lang="en-US" altLang="ja-JP"/>
          </a:p>
        </p:txBody>
      </p:sp>
    </p:spTree>
    <p:extLst>
      <p:ext uri="{BB962C8B-B14F-4D97-AF65-F5344CB8AC3E}">
        <p14:creationId xmlns:p14="http://schemas.microsoft.com/office/powerpoint/2010/main" val="146161407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p:cNvPr>
          <p:cNvSpPr>
            <a:spLocks noGrp="1"/>
          </p:cNvSpPr>
          <p:nvPr>
            <p:ph type="title" orient="vert"/>
          </p:nvPr>
        </p:nvSpPr>
        <p:spPr>
          <a:xfrm>
            <a:off x="6515100" y="609600"/>
            <a:ext cx="1943100" cy="5486400"/>
          </a:xfrm>
        </p:spPr>
        <p:txBody>
          <a:bodyPr vert="eaVert"/>
          <a:lstStyle/>
          <a:p>
            <a:r>
              <a:rPr lang="ja-JP" altLang="en-US"/>
              <a:t>マスター タイトルの書式設定</a:t>
            </a:r>
          </a:p>
        </p:txBody>
      </p:sp>
      <p:sp>
        <p:nvSpPr>
          <p:cNvPr id="3" name="縦書きテキスト プレースホルダー 2">
            <a:extLst/>
          </p:cNvPr>
          <p:cNvSpPr>
            <a:spLocks noGrp="1"/>
          </p:cNvSpPr>
          <p:nvPr>
            <p:ph type="body" orient="vert" idx="1"/>
          </p:nvPr>
        </p:nvSpPr>
        <p:spPr>
          <a:xfrm>
            <a:off x="685800" y="609600"/>
            <a:ext cx="5676900" cy="5486400"/>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4">
            <a:extLst>
              <a:ext uri="{FF2B5EF4-FFF2-40B4-BE49-F238E27FC236}">
                <a16:creationId xmlns:a16="http://schemas.microsoft.com/office/drawing/2014/main" id="{9720DD58-DAB3-4411-A8C2-FA9616571B71}"/>
              </a:ext>
            </a:extLst>
          </p:cNvPr>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a:extLst>
              <a:ext uri="{FF2B5EF4-FFF2-40B4-BE49-F238E27FC236}">
                <a16:creationId xmlns:a16="http://schemas.microsoft.com/office/drawing/2014/main" id="{A663FE23-823A-471C-9256-0A5E6AE158E8}"/>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a:extLst>
              <a:ext uri="{FF2B5EF4-FFF2-40B4-BE49-F238E27FC236}">
                <a16:creationId xmlns:a16="http://schemas.microsoft.com/office/drawing/2014/main" id="{080AC22C-45F2-4149-ADCC-50726317BF2D}"/>
              </a:ext>
            </a:extLst>
          </p:cNvPr>
          <p:cNvSpPr>
            <a:spLocks noGrp="1" noChangeArrowheads="1"/>
          </p:cNvSpPr>
          <p:nvPr>
            <p:ph type="sldNum" sz="quarter" idx="12"/>
          </p:nvPr>
        </p:nvSpPr>
        <p:spPr>
          <a:ln/>
        </p:spPr>
        <p:txBody>
          <a:bodyPr/>
          <a:lstStyle>
            <a:lvl1pPr>
              <a:defRPr/>
            </a:lvl1pPr>
          </a:lstStyle>
          <a:p>
            <a:pPr>
              <a:defRPr/>
            </a:pPr>
            <a:fld id="{F9D711EE-F21B-4E72-827A-83754070867F}" type="slidenum">
              <a:rPr lang="en-US" altLang="ja-JP"/>
              <a:pPr>
                <a:defRPr/>
              </a:pPr>
              <a:t>‹#›</a:t>
            </a:fld>
            <a:endParaRPr lang="en-US" altLang="ja-JP"/>
          </a:p>
        </p:txBody>
      </p:sp>
    </p:spTree>
    <p:extLst>
      <p:ext uri="{BB962C8B-B14F-4D97-AF65-F5344CB8AC3E}">
        <p14:creationId xmlns:p14="http://schemas.microsoft.com/office/powerpoint/2010/main" val="23762254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99D692C4-CDF7-412A-8AD1-B2949DEB712D}" type="datetimeFigureOut">
              <a:rPr kumimoji="1" lang="ja-JP" altLang="en-US" smtClean="0"/>
              <a:t>2019/4/17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D5155AB-A393-4856-9AAF-2B7C47225772}" type="slidenum">
              <a:rPr kumimoji="1" lang="ja-JP" altLang="en-US" smtClean="0"/>
              <a:t>‹#›</a:t>
            </a:fld>
            <a:endParaRPr kumimoji="1" lang="ja-JP" altLang="en-US"/>
          </a:p>
        </p:txBody>
      </p:sp>
    </p:spTree>
    <p:extLst>
      <p:ext uri="{BB962C8B-B14F-4D97-AF65-F5344CB8AC3E}">
        <p14:creationId xmlns:p14="http://schemas.microsoft.com/office/powerpoint/2010/main" val="12184895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99D692C4-CDF7-412A-8AD1-B2949DEB712D}" type="datetimeFigureOut">
              <a:rPr kumimoji="1" lang="ja-JP" altLang="en-US" smtClean="0"/>
              <a:t>2019/4/17</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6D5155AB-A393-4856-9AAF-2B7C47225772}" type="slidenum">
              <a:rPr kumimoji="1" lang="ja-JP" altLang="en-US" smtClean="0"/>
              <a:t>‹#›</a:t>
            </a:fld>
            <a:endParaRPr kumimoji="1" lang="ja-JP" altLang="en-US"/>
          </a:p>
        </p:txBody>
      </p:sp>
    </p:spTree>
    <p:extLst>
      <p:ext uri="{BB962C8B-B14F-4D97-AF65-F5344CB8AC3E}">
        <p14:creationId xmlns:p14="http://schemas.microsoft.com/office/powerpoint/2010/main" val="20474465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29842" y="2505075"/>
            <a:ext cx="3868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4629150" y="2505075"/>
            <a:ext cx="3887391"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99D692C4-CDF7-412A-8AD1-B2949DEB712D}" type="datetimeFigureOut">
              <a:rPr kumimoji="1" lang="ja-JP" altLang="en-US" smtClean="0"/>
              <a:t>2019/4/17</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6D5155AB-A393-4856-9AAF-2B7C47225772}" type="slidenum">
              <a:rPr kumimoji="1" lang="ja-JP" altLang="en-US" smtClean="0"/>
              <a:t>‹#›</a:t>
            </a:fld>
            <a:endParaRPr kumimoji="1" lang="ja-JP" altLang="en-US"/>
          </a:p>
        </p:txBody>
      </p:sp>
    </p:spTree>
    <p:extLst>
      <p:ext uri="{BB962C8B-B14F-4D97-AF65-F5344CB8AC3E}">
        <p14:creationId xmlns:p14="http://schemas.microsoft.com/office/powerpoint/2010/main" val="405759420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99D692C4-CDF7-412A-8AD1-B2949DEB712D}" type="datetimeFigureOut">
              <a:rPr kumimoji="1" lang="ja-JP" altLang="en-US" smtClean="0"/>
              <a:t>2019/4/17</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6D5155AB-A393-4856-9AAF-2B7C47225772}" type="slidenum">
              <a:rPr kumimoji="1" lang="ja-JP" altLang="en-US" smtClean="0"/>
              <a:t>‹#›</a:t>
            </a:fld>
            <a:endParaRPr kumimoji="1" lang="ja-JP" altLang="en-US"/>
          </a:p>
        </p:txBody>
      </p:sp>
    </p:spTree>
    <p:extLst>
      <p:ext uri="{BB962C8B-B14F-4D97-AF65-F5344CB8AC3E}">
        <p14:creationId xmlns:p14="http://schemas.microsoft.com/office/powerpoint/2010/main" val="38723876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9D692C4-CDF7-412A-8AD1-B2949DEB712D}" type="datetimeFigureOut">
              <a:rPr kumimoji="1" lang="ja-JP" altLang="en-US" smtClean="0"/>
              <a:t>2019/4/17</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6D5155AB-A393-4856-9AAF-2B7C47225772}" type="slidenum">
              <a:rPr kumimoji="1" lang="ja-JP" altLang="en-US" smtClean="0"/>
              <a:t>‹#›</a:t>
            </a:fld>
            <a:endParaRPr kumimoji="1" lang="ja-JP" altLang="en-US"/>
          </a:p>
        </p:txBody>
      </p:sp>
    </p:spTree>
    <p:extLst>
      <p:ext uri="{BB962C8B-B14F-4D97-AF65-F5344CB8AC3E}">
        <p14:creationId xmlns:p14="http://schemas.microsoft.com/office/powerpoint/2010/main" val="3819773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99D692C4-CDF7-412A-8AD1-B2949DEB712D}" type="datetimeFigureOut">
              <a:rPr kumimoji="1" lang="ja-JP" altLang="en-US" smtClean="0"/>
              <a:t>2019/4/17</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6D5155AB-A393-4856-9AAF-2B7C47225772}" type="slidenum">
              <a:rPr kumimoji="1" lang="ja-JP" altLang="en-US" smtClean="0"/>
              <a:t>‹#›</a:t>
            </a:fld>
            <a:endParaRPr kumimoji="1" lang="ja-JP" altLang="en-US"/>
          </a:p>
        </p:txBody>
      </p:sp>
    </p:spTree>
    <p:extLst>
      <p:ext uri="{BB962C8B-B14F-4D97-AF65-F5344CB8AC3E}">
        <p14:creationId xmlns:p14="http://schemas.microsoft.com/office/powerpoint/2010/main" val="81409850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99D692C4-CDF7-412A-8AD1-B2949DEB712D}" type="datetimeFigureOut">
              <a:rPr kumimoji="1" lang="ja-JP" altLang="en-US" smtClean="0"/>
              <a:t>2019/4/17</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6D5155AB-A393-4856-9AAF-2B7C47225772}" type="slidenum">
              <a:rPr kumimoji="1" lang="ja-JP" altLang="en-US" smtClean="0"/>
              <a:t>‹#›</a:t>
            </a:fld>
            <a:endParaRPr kumimoji="1" lang="ja-JP" altLang="en-US"/>
          </a:p>
        </p:txBody>
      </p:sp>
    </p:spTree>
    <p:extLst>
      <p:ext uri="{BB962C8B-B14F-4D97-AF65-F5344CB8AC3E}">
        <p14:creationId xmlns:p14="http://schemas.microsoft.com/office/powerpoint/2010/main" val="92739774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9D692C4-CDF7-412A-8AD1-B2949DEB712D}" type="datetimeFigureOut">
              <a:rPr kumimoji="1" lang="ja-JP" altLang="en-US" smtClean="0"/>
              <a:t>2019/4/17</a:t>
            </a:fld>
            <a:endParaRPr kumimoji="1" lang="ja-JP"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D5155AB-A393-4856-9AAF-2B7C47225772}" type="slidenum">
              <a:rPr kumimoji="1" lang="ja-JP" altLang="en-US" smtClean="0"/>
              <a:t>‹#›</a:t>
            </a:fld>
            <a:endParaRPr kumimoji="1" lang="ja-JP" altLang="en-US"/>
          </a:p>
        </p:txBody>
      </p:sp>
    </p:spTree>
    <p:extLst>
      <p:ext uri="{BB962C8B-B14F-4D97-AF65-F5344CB8AC3E}">
        <p14:creationId xmlns:p14="http://schemas.microsoft.com/office/powerpoint/2010/main" val="74862520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CFDB3AFA-C7A7-4E3B-86EB-1CD24C9A8BC2}"/>
              </a:ext>
            </a:extLst>
          </p:cNvPr>
          <p:cNvSpPr>
            <a:spLocks noGrp="1" noChangeArrowheads="1"/>
          </p:cNvSpPr>
          <p:nvPr>
            <p:ph type="title"/>
          </p:nvPr>
        </p:nvSpPr>
        <p:spPr bwMode="auto">
          <a:xfrm>
            <a:off x="685800" y="609600"/>
            <a:ext cx="77724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ja-JP" altLang="en-US"/>
              <a:t>マスタ タイトルの書式設定</a:t>
            </a:r>
          </a:p>
        </p:txBody>
      </p:sp>
      <p:sp>
        <p:nvSpPr>
          <p:cNvPr id="1027" name="Rectangle 3">
            <a:extLst>
              <a:ext uri="{FF2B5EF4-FFF2-40B4-BE49-F238E27FC236}">
                <a16:creationId xmlns:a16="http://schemas.microsoft.com/office/drawing/2014/main" id="{C49291F9-BE93-4966-8EBA-569D0A7EED55}"/>
              </a:ext>
            </a:extLst>
          </p:cNvPr>
          <p:cNvSpPr>
            <a:spLocks noGrp="1" noChangeArrowheads="1"/>
          </p:cNvSpPr>
          <p:nvPr>
            <p:ph type="body" idx="1"/>
          </p:nvPr>
        </p:nvSpPr>
        <p:spPr bwMode="auto">
          <a:xfrm>
            <a:off x="685800" y="1981200"/>
            <a:ext cx="7772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28" name="Rectangle 4">
            <a:extLst>
              <a:ext uri="{FF2B5EF4-FFF2-40B4-BE49-F238E27FC236}">
                <a16:creationId xmlns:a16="http://schemas.microsoft.com/office/drawing/2014/main" id="{582D2BBB-AAB5-4612-AB04-5C8B7E0C9C83}"/>
              </a:ext>
            </a:extLst>
          </p:cNvPr>
          <p:cNvSpPr>
            <a:spLocks noGrp="1" noChangeArrowheads="1"/>
          </p:cNvSpPr>
          <p:nvPr>
            <p:ph type="dt" sz="half" idx="2"/>
          </p:nvPr>
        </p:nvSpPr>
        <p:spPr bwMode="auto">
          <a:xfrm>
            <a:off x="685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400"/>
            </a:lvl1pPr>
          </a:lstStyle>
          <a:p>
            <a:pPr>
              <a:defRPr/>
            </a:pPr>
            <a:endParaRPr lang="en-US" altLang="ja-JP"/>
          </a:p>
        </p:txBody>
      </p:sp>
      <p:sp>
        <p:nvSpPr>
          <p:cNvPr id="1029" name="Rectangle 5">
            <a:extLst>
              <a:ext uri="{FF2B5EF4-FFF2-40B4-BE49-F238E27FC236}">
                <a16:creationId xmlns:a16="http://schemas.microsoft.com/office/drawing/2014/main" id="{12FDA520-4692-498F-9287-1A2D16CA4055}"/>
              </a:ext>
            </a:extLst>
          </p:cNvPr>
          <p:cNvSpPr>
            <a:spLocks noGrp="1" noChangeArrowheads="1"/>
          </p:cNvSpPr>
          <p:nvPr>
            <p:ph type="ftr" sz="quarter" idx="3"/>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eaLnBrk="1" hangingPunct="1">
              <a:defRPr sz="1400"/>
            </a:lvl1pPr>
          </a:lstStyle>
          <a:p>
            <a:pPr>
              <a:defRPr/>
            </a:pPr>
            <a:endParaRPr lang="en-US" altLang="ja-JP"/>
          </a:p>
        </p:txBody>
      </p:sp>
      <p:sp>
        <p:nvSpPr>
          <p:cNvPr id="1030" name="Rectangle 6">
            <a:extLst>
              <a:ext uri="{FF2B5EF4-FFF2-40B4-BE49-F238E27FC236}">
                <a16:creationId xmlns:a16="http://schemas.microsoft.com/office/drawing/2014/main" id="{167CF996-703E-46A4-B8FF-2ADB3E595D50}"/>
              </a:ext>
            </a:extLst>
          </p:cNvPr>
          <p:cNvSpPr>
            <a:spLocks noGrp="1" noChangeArrowheads="1"/>
          </p:cNvSpPr>
          <p:nvPr>
            <p:ph type="sldNum" sz="quarter" idx="4"/>
          </p:nvPr>
        </p:nvSpPr>
        <p:spPr bwMode="auto">
          <a:xfrm>
            <a:off x="65532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400"/>
            </a:lvl1pPr>
          </a:lstStyle>
          <a:p>
            <a:pPr>
              <a:defRPr/>
            </a:pPr>
            <a:fld id="{36DC4B2B-E7ED-409A-8E82-1EAC80B103B5}" type="slidenum">
              <a:rPr lang="en-US" altLang="ja-JP"/>
              <a:pPr>
                <a:defRPr/>
              </a:pPr>
              <a:t>‹#›</a:t>
            </a:fld>
            <a:endParaRPr lang="en-US" altLang="ja-JP"/>
          </a:p>
        </p:txBody>
      </p:sp>
    </p:spTree>
    <p:extLst>
      <p:ext uri="{BB962C8B-B14F-4D97-AF65-F5344CB8AC3E}">
        <p14:creationId xmlns:p14="http://schemas.microsoft.com/office/powerpoint/2010/main" val="478436657"/>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rtl="0" eaLnBrk="0" fontAlgn="base" hangingPunct="0">
        <a:spcBef>
          <a:spcPct val="0"/>
        </a:spcBef>
        <a:spcAft>
          <a:spcPct val="0"/>
        </a:spcAft>
        <a:defRPr kumimoji="1" sz="4400" kern="1200">
          <a:solidFill>
            <a:schemeClr val="tx2"/>
          </a:solidFill>
          <a:latin typeface="+mj-lt"/>
          <a:ea typeface="+mj-ea"/>
          <a:cs typeface="+mj-cs"/>
        </a:defRPr>
      </a:lvl1pPr>
      <a:lvl2pPr algn="ctr" rtl="0" eaLnBrk="0" fontAlgn="base" hangingPunct="0">
        <a:spcBef>
          <a:spcPct val="0"/>
        </a:spcBef>
        <a:spcAft>
          <a:spcPct val="0"/>
        </a:spcAft>
        <a:defRPr kumimoji="1" sz="4400">
          <a:solidFill>
            <a:schemeClr val="tx2"/>
          </a:solidFill>
          <a:latin typeface="Times New Roman" panose="02020603050405020304" pitchFamily="18" charset="0"/>
          <a:ea typeface="ＭＳ Ｐゴシック" panose="020B0600070205080204" pitchFamily="50" charset="-128"/>
        </a:defRPr>
      </a:lvl2pPr>
      <a:lvl3pPr algn="ctr" rtl="0" eaLnBrk="0" fontAlgn="base" hangingPunct="0">
        <a:spcBef>
          <a:spcPct val="0"/>
        </a:spcBef>
        <a:spcAft>
          <a:spcPct val="0"/>
        </a:spcAft>
        <a:defRPr kumimoji="1" sz="4400">
          <a:solidFill>
            <a:schemeClr val="tx2"/>
          </a:solidFill>
          <a:latin typeface="Times New Roman" panose="02020603050405020304" pitchFamily="18" charset="0"/>
          <a:ea typeface="ＭＳ Ｐゴシック" panose="020B0600070205080204" pitchFamily="50" charset="-128"/>
        </a:defRPr>
      </a:lvl3pPr>
      <a:lvl4pPr algn="ctr" rtl="0" eaLnBrk="0" fontAlgn="base" hangingPunct="0">
        <a:spcBef>
          <a:spcPct val="0"/>
        </a:spcBef>
        <a:spcAft>
          <a:spcPct val="0"/>
        </a:spcAft>
        <a:defRPr kumimoji="1" sz="4400">
          <a:solidFill>
            <a:schemeClr val="tx2"/>
          </a:solidFill>
          <a:latin typeface="Times New Roman" panose="02020603050405020304" pitchFamily="18" charset="0"/>
          <a:ea typeface="ＭＳ Ｐゴシック" panose="020B0600070205080204" pitchFamily="50" charset="-128"/>
        </a:defRPr>
      </a:lvl4pPr>
      <a:lvl5pPr algn="ctr" rtl="0" eaLnBrk="0" fontAlgn="base" hangingPunct="0">
        <a:spcBef>
          <a:spcPct val="0"/>
        </a:spcBef>
        <a:spcAft>
          <a:spcPct val="0"/>
        </a:spcAft>
        <a:defRPr kumimoji="1" sz="4400">
          <a:solidFill>
            <a:schemeClr val="tx2"/>
          </a:solidFill>
          <a:latin typeface="Times New Roman" panose="02020603050405020304" pitchFamily="18" charset="0"/>
          <a:ea typeface="ＭＳ Ｐゴシック" panose="020B0600070205080204" pitchFamily="50" charset="-128"/>
        </a:defRPr>
      </a:lvl5pPr>
      <a:lvl6pPr marL="457200" algn="ctr" rtl="0" fontAlgn="base">
        <a:spcBef>
          <a:spcPct val="0"/>
        </a:spcBef>
        <a:spcAft>
          <a:spcPct val="0"/>
        </a:spcAft>
        <a:defRPr kumimoji="1" sz="4400">
          <a:solidFill>
            <a:schemeClr val="tx2"/>
          </a:solidFill>
          <a:latin typeface="Times New Roman" panose="02020603050405020304" pitchFamily="18" charset="0"/>
          <a:ea typeface="ＭＳ Ｐゴシック" panose="020B0600070205080204" pitchFamily="50" charset="-128"/>
        </a:defRPr>
      </a:lvl6pPr>
      <a:lvl7pPr marL="914400" algn="ctr" rtl="0" fontAlgn="base">
        <a:spcBef>
          <a:spcPct val="0"/>
        </a:spcBef>
        <a:spcAft>
          <a:spcPct val="0"/>
        </a:spcAft>
        <a:defRPr kumimoji="1" sz="4400">
          <a:solidFill>
            <a:schemeClr val="tx2"/>
          </a:solidFill>
          <a:latin typeface="Times New Roman" panose="02020603050405020304" pitchFamily="18" charset="0"/>
          <a:ea typeface="ＭＳ Ｐゴシック" panose="020B0600070205080204" pitchFamily="50" charset="-128"/>
        </a:defRPr>
      </a:lvl7pPr>
      <a:lvl8pPr marL="1371600" algn="ctr" rtl="0" fontAlgn="base">
        <a:spcBef>
          <a:spcPct val="0"/>
        </a:spcBef>
        <a:spcAft>
          <a:spcPct val="0"/>
        </a:spcAft>
        <a:defRPr kumimoji="1" sz="4400">
          <a:solidFill>
            <a:schemeClr val="tx2"/>
          </a:solidFill>
          <a:latin typeface="Times New Roman" panose="02020603050405020304" pitchFamily="18" charset="0"/>
          <a:ea typeface="ＭＳ Ｐゴシック" panose="020B0600070205080204" pitchFamily="50" charset="-128"/>
        </a:defRPr>
      </a:lvl8pPr>
      <a:lvl9pPr marL="1828800" algn="ctr" rtl="0" fontAlgn="base">
        <a:spcBef>
          <a:spcPct val="0"/>
        </a:spcBef>
        <a:spcAft>
          <a:spcPct val="0"/>
        </a:spcAft>
        <a:defRPr kumimoji="1" sz="4400">
          <a:solidFill>
            <a:schemeClr val="tx2"/>
          </a:solidFill>
          <a:latin typeface="Times New Roman" panose="02020603050405020304" pitchFamily="18" charset="0"/>
          <a:ea typeface="ＭＳ Ｐゴシック" panose="020B0600070205080204" pitchFamily="50" charset="-128"/>
        </a:defRPr>
      </a:lvl9pPr>
    </p:titleStyle>
    <p:bodyStyle>
      <a:lvl1pPr marL="342900" indent="-342900" algn="l" rtl="0" eaLnBrk="0" fontAlgn="base" hangingPunct="0">
        <a:spcBef>
          <a:spcPct val="20000"/>
        </a:spcBef>
        <a:spcAft>
          <a:spcPct val="0"/>
        </a:spcAft>
        <a:buChar char="•"/>
        <a:defRPr kumimoji="1" sz="320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kumimoji="1"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kumimoji="1"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kumimoji="1"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2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AE2B51F-BA1A-4959-B1BC-E734FD316BB0}"/>
              </a:ext>
            </a:extLst>
          </p:cNvPr>
          <p:cNvSpPr>
            <a:spLocks noGrp="1"/>
          </p:cNvSpPr>
          <p:nvPr>
            <p:ph type="ctrTitle"/>
          </p:nvPr>
        </p:nvSpPr>
        <p:spPr/>
        <p:txBody>
          <a:bodyPr>
            <a:normAutofit/>
          </a:bodyPr>
          <a:lstStyle/>
          <a:p>
            <a:r>
              <a:rPr kumimoji="1" lang="ja-JP" altLang="en-US" sz="4000" dirty="0">
                <a:latin typeface="ＭＳ ゴシック" panose="020B0609070205080204" pitchFamily="49" charset="-128"/>
                <a:ea typeface="ＭＳ ゴシック" panose="020B0609070205080204" pitchFamily="49" charset="-128"/>
              </a:rPr>
              <a:t>こんな時どうする？</a:t>
            </a:r>
            <a:br>
              <a:rPr kumimoji="1" lang="en-US" altLang="ja-JP" sz="4000" dirty="0">
                <a:latin typeface="ＭＳ ゴシック" panose="020B0609070205080204" pitchFamily="49" charset="-128"/>
                <a:ea typeface="ＭＳ ゴシック" panose="020B0609070205080204" pitchFamily="49" charset="-128"/>
              </a:rPr>
            </a:br>
            <a:r>
              <a:rPr kumimoji="1" lang="ja-JP" altLang="en-US" sz="4000" dirty="0">
                <a:latin typeface="ＭＳ ゴシック" panose="020B0609070205080204" pitchFamily="49" charset="-128"/>
                <a:ea typeface="ＭＳ ゴシック" panose="020B0609070205080204" pitchFamily="49" charset="-128"/>
              </a:rPr>
              <a:t>介護現場のマネジメント</a:t>
            </a:r>
            <a:r>
              <a:rPr lang="ja-JP" altLang="en-US" sz="4000" dirty="0">
                <a:latin typeface="ＭＳ ゴシック" panose="020B0609070205080204" pitchFamily="49" charset="-128"/>
                <a:ea typeface="ＭＳ ゴシック" panose="020B0609070205080204" pitchFamily="49" charset="-128"/>
              </a:rPr>
              <a:t>クイズ</a:t>
            </a:r>
            <a:endParaRPr kumimoji="1" lang="ja-JP" altLang="en-US" sz="4000" dirty="0">
              <a:latin typeface="ＭＳ ゴシック" panose="020B0609070205080204" pitchFamily="49" charset="-128"/>
              <a:ea typeface="ＭＳ ゴシック" panose="020B0609070205080204" pitchFamily="49" charset="-128"/>
            </a:endParaRPr>
          </a:p>
        </p:txBody>
      </p:sp>
      <p:sp>
        <p:nvSpPr>
          <p:cNvPr id="3" name="字幕 2">
            <a:extLst>
              <a:ext uri="{FF2B5EF4-FFF2-40B4-BE49-F238E27FC236}">
                <a16:creationId xmlns:a16="http://schemas.microsoft.com/office/drawing/2014/main" id="{12609BA0-6759-44A7-A47B-38F9D13EAA8F}"/>
              </a:ext>
            </a:extLst>
          </p:cNvPr>
          <p:cNvSpPr>
            <a:spLocks noGrp="1"/>
          </p:cNvSpPr>
          <p:nvPr>
            <p:ph type="subTitle" idx="1"/>
          </p:nvPr>
        </p:nvSpPr>
        <p:spPr/>
        <p:txBody>
          <a:bodyPr>
            <a:normAutofit/>
          </a:bodyPr>
          <a:lstStyle/>
          <a:p>
            <a:r>
              <a:rPr kumimoji="1" lang="ja-JP" altLang="en-US" sz="2800" dirty="0">
                <a:latin typeface="ＭＳ ゴシック" panose="020B0609070205080204" pitchFamily="49" charset="-128"/>
                <a:ea typeface="ＭＳ ゴシック" panose="020B0609070205080204" pitchFamily="49" charset="-128"/>
              </a:rPr>
              <a:t>～</a:t>
            </a:r>
            <a:r>
              <a:rPr lang="ja-JP" altLang="en-US" sz="2800" dirty="0">
                <a:latin typeface="ＭＳ ゴシック" panose="020B0609070205080204" pitchFamily="49" charset="-128"/>
                <a:ea typeface="ＭＳ ゴシック" panose="020B0609070205080204" pitchFamily="49" charset="-128"/>
              </a:rPr>
              <a:t>サービスマネジメント</a:t>
            </a:r>
            <a:r>
              <a:rPr kumimoji="1" lang="ja-JP" altLang="en-US" sz="2800" dirty="0">
                <a:latin typeface="ＭＳ ゴシック" panose="020B0609070205080204" pitchFamily="49" charset="-128"/>
                <a:ea typeface="ＭＳ ゴシック" panose="020B0609070205080204" pitchFamily="49" charset="-128"/>
              </a:rPr>
              <a:t>編～</a:t>
            </a:r>
          </a:p>
        </p:txBody>
      </p:sp>
      <p:pic>
        <p:nvPicPr>
          <p:cNvPr id="4" name="Picture 6" descr="C:\Users\User\Downloads\ロゴ　グレイ.JPG">
            <a:extLst>
              <a:ext uri="{FF2B5EF4-FFF2-40B4-BE49-F238E27FC236}">
                <a16:creationId xmlns:a16="http://schemas.microsoft.com/office/drawing/2014/main" id="{A375A384-F07F-4E00-9274-BF5FFC570772}"/>
              </a:ext>
            </a:extLst>
          </p:cNvPr>
          <p:cNvPicPr>
            <a:picLocks noGrp="1"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48475" y="6467475"/>
            <a:ext cx="2295525" cy="3905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27826798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5AEF235-5331-4FAB-8F8C-868FA4BA9C4B}"/>
              </a:ext>
            </a:extLst>
          </p:cNvPr>
          <p:cNvSpPr>
            <a:spLocks noGrp="1"/>
          </p:cNvSpPr>
          <p:nvPr>
            <p:ph type="title"/>
          </p:nvPr>
        </p:nvSpPr>
        <p:spPr/>
        <p:txBody>
          <a:bodyPr>
            <a:normAutofit/>
          </a:bodyPr>
          <a:lstStyle/>
          <a:p>
            <a:pPr algn="ctr">
              <a:spcAft>
                <a:spcPts val="0"/>
              </a:spcAft>
            </a:pPr>
            <a:r>
              <a:rPr lang="ja-JP" altLang="ja-JP" sz="3200" kern="100" dirty="0">
                <a:latin typeface="ＭＳ ゴシック" panose="020B0609070205080204" pitchFamily="49" charset="-128"/>
                <a:ea typeface="ＭＳ ゴシック" panose="020B0609070205080204" pitchFamily="49" charset="-128"/>
                <a:cs typeface="Times New Roman" panose="02020603050405020304" pitchFamily="18" charset="0"/>
              </a:rPr>
              <a:t>＜</a:t>
            </a:r>
            <a:r>
              <a:rPr lang="ja-JP" altLang="en-US" sz="3200" kern="100" dirty="0">
                <a:latin typeface="ＭＳ ゴシック" panose="020B0609070205080204" pitchFamily="49" charset="-128"/>
                <a:ea typeface="ＭＳ ゴシック" panose="020B0609070205080204" pitchFamily="49" charset="-128"/>
                <a:cs typeface="Times New Roman" panose="02020603050405020304" pitchFamily="18" charset="0"/>
              </a:rPr>
              <a:t>トイレに行こうとして転倒した</a:t>
            </a:r>
            <a:r>
              <a:rPr lang="ja-JP" altLang="ja-JP" sz="3200" kern="100" dirty="0">
                <a:latin typeface="ＭＳ ゴシック" panose="020B0609070205080204" pitchFamily="49" charset="-128"/>
                <a:ea typeface="ＭＳ ゴシック" panose="020B0609070205080204" pitchFamily="49" charset="-128"/>
                <a:cs typeface="Times New Roman" panose="02020603050405020304" pitchFamily="18" charset="0"/>
              </a:rPr>
              <a:t>＞</a:t>
            </a:r>
            <a:endParaRPr kumimoji="1" lang="ja-JP" altLang="en-US" sz="3200" dirty="0">
              <a:latin typeface="ＭＳ ゴシック" panose="020B0609070205080204" pitchFamily="49" charset="-128"/>
              <a:ea typeface="ＭＳ ゴシック" panose="020B0609070205080204" pitchFamily="49" charset="-128"/>
            </a:endParaRPr>
          </a:p>
        </p:txBody>
      </p:sp>
      <p:sp>
        <p:nvSpPr>
          <p:cNvPr id="3" name="コンテンツ プレースホルダー 2">
            <a:extLst>
              <a:ext uri="{FF2B5EF4-FFF2-40B4-BE49-F238E27FC236}">
                <a16:creationId xmlns:a16="http://schemas.microsoft.com/office/drawing/2014/main" id="{0E92B49B-322F-4370-8451-A2BCF1832EB4}"/>
              </a:ext>
            </a:extLst>
          </p:cNvPr>
          <p:cNvSpPr>
            <a:spLocks noGrp="1"/>
          </p:cNvSpPr>
          <p:nvPr>
            <p:ph idx="1"/>
          </p:nvPr>
        </p:nvSpPr>
        <p:spPr/>
        <p:txBody>
          <a:bodyPr>
            <a:normAutofit/>
          </a:bodyPr>
          <a:lstStyle/>
          <a:p>
            <a:pPr marL="0" indent="0" algn="just">
              <a:spcAft>
                <a:spcPts val="0"/>
              </a:spcAft>
              <a:buNone/>
            </a:pPr>
            <a:r>
              <a:rPr lang="ja-JP" altLang="en-US" kern="100" dirty="0">
                <a:latin typeface="ＭＳ ゴシック" panose="020B0609070205080204" pitchFamily="49" charset="-128"/>
                <a:ea typeface="ＭＳ ゴシック" panose="020B0609070205080204" pitchFamily="49" charset="-128"/>
                <a:cs typeface="Times New Roman" panose="02020603050405020304" pitchFamily="18" charset="0"/>
              </a:rPr>
              <a:t>　片麻痺のある利用者が一人でトイレに行こうとして転倒しました。</a:t>
            </a:r>
            <a:endParaRPr lang="en-US" altLang="ja-JP" kern="100" dirty="0">
              <a:latin typeface="ＭＳ ゴシック" panose="020B0609070205080204" pitchFamily="49" charset="-128"/>
              <a:ea typeface="ＭＳ ゴシック" panose="020B0609070205080204" pitchFamily="49" charset="-128"/>
              <a:cs typeface="Times New Roman" panose="02020603050405020304" pitchFamily="18" charset="0"/>
            </a:endParaRPr>
          </a:p>
          <a:p>
            <a:pPr marL="0" indent="0" algn="just">
              <a:spcAft>
                <a:spcPts val="0"/>
              </a:spcAft>
              <a:buNone/>
            </a:pPr>
            <a:r>
              <a:rPr lang="ja-JP" altLang="en-US" kern="100" dirty="0">
                <a:latin typeface="ＭＳ ゴシック" panose="020B0609070205080204" pitchFamily="49" charset="-128"/>
                <a:ea typeface="ＭＳ ゴシック" panose="020B0609070205080204" pitchFamily="49" charset="-128"/>
                <a:cs typeface="Times New Roman" panose="02020603050405020304" pitchFamily="18" charset="0"/>
              </a:rPr>
              <a:t>　幸いにも、入院が必要となるような大きなけがはなく、家族も謝罪を受け入れてくれましたが、再発予防に向けた対応を考えなければなりません。</a:t>
            </a:r>
            <a:endParaRPr lang="en-US" altLang="ja-JP" kern="100" dirty="0">
              <a:latin typeface="ＭＳ ゴシック" panose="020B0609070205080204" pitchFamily="49" charset="-128"/>
              <a:ea typeface="ＭＳ ゴシック" panose="020B0609070205080204" pitchFamily="49" charset="-128"/>
              <a:cs typeface="Times New Roman" panose="02020603050405020304" pitchFamily="18" charset="0"/>
            </a:endParaRPr>
          </a:p>
          <a:p>
            <a:pPr marL="0" indent="0" algn="just">
              <a:spcAft>
                <a:spcPts val="0"/>
              </a:spcAft>
              <a:buNone/>
            </a:pPr>
            <a:r>
              <a:rPr lang="ja-JP" altLang="en-US" kern="100" dirty="0">
                <a:latin typeface="ＭＳ ゴシック" panose="020B0609070205080204" pitchFamily="49" charset="-128"/>
                <a:ea typeface="ＭＳ ゴシック" panose="020B0609070205080204" pitchFamily="49" charset="-128"/>
                <a:cs typeface="Times New Roman" panose="02020603050405020304" pitchFamily="18" charset="0"/>
              </a:rPr>
              <a:t>　事故報告書を確認すると、「いつもは声をかけてくれるのに、今回は一人で</a:t>
            </a:r>
            <a:r>
              <a:rPr lang="en-US" altLang="ja-JP" kern="100" dirty="0">
                <a:latin typeface="ＭＳ ゴシック" panose="020B0609070205080204" pitchFamily="49" charset="-128"/>
                <a:ea typeface="ＭＳ ゴシック" panose="020B0609070205080204" pitchFamily="49" charset="-128"/>
                <a:cs typeface="Times New Roman" panose="02020603050405020304" pitchFamily="18" charset="0"/>
              </a:rPr>
              <a:t>…</a:t>
            </a:r>
            <a:r>
              <a:rPr lang="ja-JP" altLang="en-US" kern="100" dirty="0">
                <a:latin typeface="ＭＳ ゴシック" panose="020B0609070205080204" pitchFamily="49" charset="-128"/>
                <a:ea typeface="ＭＳ ゴシック" panose="020B0609070205080204" pitchFamily="49" charset="-128"/>
                <a:cs typeface="Times New Roman" panose="02020603050405020304" pitchFamily="18" charset="0"/>
              </a:rPr>
              <a:t>」という記載がありました。</a:t>
            </a:r>
            <a:endParaRPr lang="en-US" altLang="ja-JP" kern="100" dirty="0">
              <a:latin typeface="ＭＳ ゴシック" panose="020B0609070205080204" pitchFamily="49" charset="-128"/>
              <a:ea typeface="ＭＳ ゴシック" panose="020B0609070205080204" pitchFamily="49" charset="-128"/>
              <a:cs typeface="Times New Roman" panose="02020603050405020304" pitchFamily="18" charset="0"/>
            </a:endParaRPr>
          </a:p>
          <a:p>
            <a:pPr marL="0" indent="0" algn="just">
              <a:spcAft>
                <a:spcPts val="0"/>
              </a:spcAft>
              <a:buNone/>
            </a:pPr>
            <a:r>
              <a:rPr lang="ja-JP" altLang="en-US" kern="100" dirty="0">
                <a:latin typeface="ＭＳ ゴシック" panose="020B0609070205080204" pitchFamily="49" charset="-128"/>
                <a:ea typeface="ＭＳ ゴシック" panose="020B0609070205080204" pitchFamily="49" charset="-128"/>
                <a:cs typeface="Times New Roman" panose="02020603050405020304" pitchFamily="18" charset="0"/>
              </a:rPr>
              <a:t>　</a:t>
            </a:r>
            <a:endParaRPr lang="en-US" altLang="ja-JP" kern="100" dirty="0">
              <a:latin typeface="ＭＳ ゴシック" panose="020B0609070205080204" pitchFamily="49" charset="-128"/>
              <a:ea typeface="ＭＳ ゴシック" panose="020B0609070205080204" pitchFamily="49" charset="-128"/>
              <a:cs typeface="Times New Roman" panose="02020603050405020304" pitchFamily="18" charset="0"/>
            </a:endParaRPr>
          </a:p>
        </p:txBody>
      </p:sp>
      <p:pic>
        <p:nvPicPr>
          <p:cNvPr id="4" name="Picture 6" descr="C:\Users\User\Downloads\ロゴ　グレイ.JPG">
            <a:extLst>
              <a:ext uri="{FF2B5EF4-FFF2-40B4-BE49-F238E27FC236}">
                <a16:creationId xmlns:a16="http://schemas.microsoft.com/office/drawing/2014/main" id="{7CABA9CA-A37D-40E5-89E3-CB8BC8FC98E0}"/>
              </a:ext>
            </a:extLst>
          </p:cNvPr>
          <p:cNvPicPr>
            <a:picLocks noGrp="1"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48475" y="6467475"/>
            <a:ext cx="2295525" cy="3905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92145173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58E3797-8E3A-4CD2-8EF4-3D4F4EA482D5}"/>
              </a:ext>
            </a:extLst>
          </p:cNvPr>
          <p:cNvSpPr>
            <a:spLocks noGrp="1"/>
          </p:cNvSpPr>
          <p:nvPr>
            <p:ph type="title"/>
          </p:nvPr>
        </p:nvSpPr>
        <p:spPr/>
        <p:txBody>
          <a:bodyPr>
            <a:normAutofit/>
          </a:bodyPr>
          <a:lstStyle/>
          <a:p>
            <a:pPr algn="ctr"/>
            <a:r>
              <a:rPr kumimoji="1" lang="ja-JP" altLang="en-US" sz="3200" dirty="0">
                <a:latin typeface="ＭＳ ゴシック" panose="020B0609070205080204" pitchFamily="49" charset="-128"/>
                <a:ea typeface="ＭＳ ゴシック" panose="020B0609070205080204" pitchFamily="49" charset="-128"/>
              </a:rPr>
              <a:t>＜あなたならどうしますか？＞</a:t>
            </a:r>
          </a:p>
        </p:txBody>
      </p:sp>
      <p:sp>
        <p:nvSpPr>
          <p:cNvPr id="3" name="コンテンツ プレースホルダー 2">
            <a:extLst>
              <a:ext uri="{FF2B5EF4-FFF2-40B4-BE49-F238E27FC236}">
                <a16:creationId xmlns:a16="http://schemas.microsoft.com/office/drawing/2014/main" id="{BBF19F5A-F67C-4618-98CC-35A494819379}"/>
              </a:ext>
            </a:extLst>
          </p:cNvPr>
          <p:cNvSpPr>
            <a:spLocks noGrp="1"/>
          </p:cNvSpPr>
          <p:nvPr>
            <p:ph idx="1"/>
          </p:nvPr>
        </p:nvSpPr>
        <p:spPr/>
        <p:txBody>
          <a:bodyPr>
            <a:normAutofit/>
          </a:bodyPr>
          <a:lstStyle/>
          <a:p>
            <a:pPr marL="514350" lvl="0" indent="-514350" algn="just">
              <a:spcAft>
                <a:spcPts val="0"/>
              </a:spcAft>
              <a:buFont typeface="+mj-ea"/>
              <a:buAutoNum type="circleNumDbPlain"/>
            </a:pPr>
            <a:r>
              <a:rPr lang="ja-JP" altLang="en-US" kern="100" dirty="0">
                <a:latin typeface="ＭＳ ゴシック" panose="020B0609070205080204" pitchFamily="49" charset="-128"/>
                <a:ea typeface="ＭＳ ゴシック" panose="020B0609070205080204" pitchFamily="49" charset="-128"/>
                <a:cs typeface="Times New Roman" panose="02020603050405020304" pitchFamily="18" charset="0"/>
              </a:rPr>
              <a:t>なぜ一人で行こうとしたのか確認する</a:t>
            </a:r>
            <a:endParaRPr lang="en-US" altLang="ja-JP" kern="100" dirty="0">
              <a:latin typeface="ＭＳ ゴシック" panose="020B0609070205080204" pitchFamily="49" charset="-128"/>
              <a:ea typeface="ＭＳ ゴシック" panose="020B0609070205080204" pitchFamily="49" charset="-128"/>
              <a:cs typeface="Times New Roman" panose="02020603050405020304" pitchFamily="18" charset="0"/>
            </a:endParaRPr>
          </a:p>
          <a:p>
            <a:pPr marL="514350" lvl="0" indent="-514350" algn="just">
              <a:spcAft>
                <a:spcPts val="0"/>
              </a:spcAft>
              <a:buFont typeface="+mj-ea"/>
              <a:buAutoNum type="circleNumDbPlain"/>
            </a:pPr>
            <a:r>
              <a:rPr lang="ja-JP" altLang="en-US" kern="100" dirty="0">
                <a:latin typeface="ＭＳ ゴシック" panose="020B0609070205080204" pitchFamily="49" charset="-128"/>
                <a:ea typeface="ＭＳ ゴシック" panose="020B0609070205080204" pitchFamily="49" charset="-128"/>
                <a:cs typeface="Times New Roman" panose="02020603050405020304" pitchFamily="18" charset="0"/>
              </a:rPr>
              <a:t>おむつの使用を勧める</a:t>
            </a:r>
            <a:endParaRPr lang="en-US" altLang="ja-JP" kern="100" dirty="0">
              <a:latin typeface="ＭＳ ゴシック" panose="020B0609070205080204" pitchFamily="49" charset="-128"/>
              <a:ea typeface="ＭＳ ゴシック" panose="020B0609070205080204" pitchFamily="49" charset="-128"/>
              <a:cs typeface="Times New Roman" panose="02020603050405020304" pitchFamily="18" charset="0"/>
            </a:endParaRPr>
          </a:p>
          <a:p>
            <a:pPr marL="514350" lvl="0" indent="-514350" algn="just">
              <a:spcAft>
                <a:spcPts val="0"/>
              </a:spcAft>
              <a:buFont typeface="+mj-ea"/>
              <a:buAutoNum type="circleNumDbPlain"/>
            </a:pPr>
            <a:r>
              <a:rPr lang="ja-JP" altLang="en-US" kern="100" dirty="0">
                <a:latin typeface="ＭＳ ゴシック" panose="020B0609070205080204" pitchFamily="49" charset="-128"/>
                <a:ea typeface="ＭＳ ゴシック" panose="020B0609070205080204" pitchFamily="49" charset="-128"/>
                <a:cs typeface="Times New Roman" panose="02020603050405020304" pitchFamily="18" charset="0"/>
              </a:rPr>
              <a:t>１時間に１回トイレ誘導の声かけをする</a:t>
            </a:r>
            <a:endParaRPr lang="en-US" altLang="ja-JP" kern="100" dirty="0">
              <a:latin typeface="ＭＳ ゴシック" panose="020B0609070205080204" pitchFamily="49" charset="-128"/>
              <a:ea typeface="ＭＳ ゴシック" panose="020B0609070205080204" pitchFamily="49" charset="-128"/>
              <a:cs typeface="Times New Roman" panose="02020603050405020304" pitchFamily="18" charset="0"/>
            </a:endParaRPr>
          </a:p>
          <a:p>
            <a:pPr marL="514350" lvl="0" indent="-514350" algn="just">
              <a:spcAft>
                <a:spcPts val="0"/>
              </a:spcAft>
              <a:buFont typeface="+mj-ea"/>
              <a:buAutoNum type="circleNumDbPlain"/>
            </a:pPr>
            <a:r>
              <a:rPr lang="ja-JP" altLang="en-US" kern="100" dirty="0">
                <a:latin typeface="ＭＳ ゴシック" panose="020B0609070205080204" pitchFamily="49" charset="-128"/>
                <a:ea typeface="ＭＳ ゴシック" panose="020B0609070205080204" pitchFamily="49" charset="-128"/>
                <a:cs typeface="Times New Roman" panose="02020603050405020304" pitchFamily="18" charset="0"/>
              </a:rPr>
              <a:t>歩かないように車いすをつかってもらう</a:t>
            </a:r>
            <a:endParaRPr lang="en-US" altLang="ja-JP" kern="100" dirty="0">
              <a:latin typeface="ＭＳ ゴシック" panose="020B0609070205080204" pitchFamily="49" charset="-128"/>
              <a:ea typeface="ＭＳ ゴシック" panose="020B0609070205080204" pitchFamily="49" charset="-128"/>
              <a:cs typeface="Times New Roman" panose="02020603050405020304" pitchFamily="18" charset="0"/>
            </a:endParaRPr>
          </a:p>
          <a:p>
            <a:pPr marL="514350" lvl="0" indent="-514350" algn="just">
              <a:spcAft>
                <a:spcPts val="0"/>
              </a:spcAft>
              <a:buFont typeface="+mj-ea"/>
              <a:buAutoNum type="circleNumDbPlain"/>
            </a:pPr>
            <a:r>
              <a:rPr lang="ja-JP" altLang="en-US" kern="100" dirty="0">
                <a:latin typeface="ＭＳ ゴシック" panose="020B0609070205080204" pitchFamily="49" charset="-128"/>
                <a:ea typeface="ＭＳ ゴシック" panose="020B0609070205080204" pitchFamily="49" charset="-128"/>
                <a:cs typeface="Times New Roman" panose="02020603050405020304" pitchFamily="18" charset="0"/>
              </a:rPr>
              <a:t>転ばないように機能訓練をしてもらう</a:t>
            </a:r>
            <a:endParaRPr lang="en-US" altLang="ja-JP" kern="100" dirty="0">
              <a:latin typeface="ＭＳ ゴシック" panose="020B0609070205080204" pitchFamily="49" charset="-128"/>
              <a:ea typeface="ＭＳ ゴシック" panose="020B0609070205080204" pitchFamily="49" charset="-128"/>
              <a:cs typeface="Times New Roman" panose="02020603050405020304" pitchFamily="18" charset="0"/>
            </a:endParaRPr>
          </a:p>
        </p:txBody>
      </p:sp>
      <p:pic>
        <p:nvPicPr>
          <p:cNvPr id="4" name="Picture 6" descr="C:\Users\User\Downloads\ロゴ　グレイ.JPG">
            <a:extLst>
              <a:ext uri="{FF2B5EF4-FFF2-40B4-BE49-F238E27FC236}">
                <a16:creationId xmlns:a16="http://schemas.microsoft.com/office/drawing/2014/main" id="{F31387F9-F925-4855-91ED-18FE31F088D9}"/>
              </a:ext>
            </a:extLst>
          </p:cNvPr>
          <p:cNvPicPr>
            <a:picLocks noGrp="1"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48475" y="6467475"/>
            <a:ext cx="2295525" cy="3905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21742890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59B1DAD-41BC-4E67-8713-ED6FEB3ADC0B}"/>
              </a:ext>
            </a:extLst>
          </p:cNvPr>
          <p:cNvSpPr>
            <a:spLocks noGrp="1"/>
          </p:cNvSpPr>
          <p:nvPr>
            <p:ph type="title"/>
          </p:nvPr>
        </p:nvSpPr>
        <p:spPr/>
        <p:txBody>
          <a:bodyPr>
            <a:normAutofit/>
          </a:bodyPr>
          <a:lstStyle/>
          <a:p>
            <a:pPr lvl="0" algn="ctr">
              <a:spcBef>
                <a:spcPts val="1000"/>
              </a:spcBef>
            </a:pPr>
            <a:r>
              <a:rPr lang="ja-JP" altLang="en-US" sz="2800" kern="100" dirty="0">
                <a:latin typeface="ＭＳ ゴシック" panose="020B0609070205080204" pitchFamily="49" charset="-128"/>
                <a:ea typeface="ＭＳ ゴシック" panose="020B0609070205080204" pitchFamily="49" charset="-128"/>
                <a:cs typeface="Times New Roman" panose="02020603050405020304" pitchFamily="18" charset="0"/>
              </a:rPr>
              <a:t>① </a:t>
            </a:r>
            <a:r>
              <a:rPr lang="ja-JP" altLang="en-US" sz="28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rPr>
              <a:t>なぜ一人で行こうとしたのか確認する</a:t>
            </a:r>
            <a:br>
              <a:rPr lang="ja-JP" altLang="ja-JP" sz="28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rPr>
            </a:br>
            <a:br>
              <a:rPr lang="en-US" altLang="ja-JP" sz="2800" kern="100" dirty="0">
                <a:latin typeface="ＭＳ ゴシック" panose="020B0609070205080204" pitchFamily="49" charset="-128"/>
                <a:ea typeface="ＭＳ ゴシック" panose="020B0609070205080204" pitchFamily="49" charset="-128"/>
                <a:cs typeface="Times New Roman" panose="02020603050405020304" pitchFamily="18" charset="0"/>
              </a:rPr>
            </a:br>
            <a:r>
              <a:rPr lang="en-US" altLang="ja-JP" sz="2800" kern="100" dirty="0">
                <a:solidFill>
                  <a:srgbClr val="FF0000"/>
                </a:solidFill>
                <a:latin typeface="ＭＳ ゴシック" panose="020B0609070205080204" pitchFamily="49" charset="-128"/>
                <a:ea typeface="ＭＳ ゴシック" panose="020B0609070205080204" pitchFamily="49" charset="-128"/>
                <a:cs typeface="Times New Roman" panose="02020603050405020304" pitchFamily="18" charset="0"/>
              </a:rPr>
              <a:t>【100</a:t>
            </a:r>
            <a:r>
              <a:rPr lang="ja-JP" altLang="ja-JP" sz="2800" kern="100" dirty="0">
                <a:solidFill>
                  <a:srgbClr val="FF0000"/>
                </a:solidFill>
                <a:latin typeface="ＭＳ ゴシック" panose="020B0609070205080204" pitchFamily="49" charset="-128"/>
                <a:ea typeface="ＭＳ ゴシック" panose="020B0609070205080204" pitchFamily="49" charset="-128"/>
                <a:cs typeface="Times New Roman" panose="02020603050405020304" pitchFamily="18" charset="0"/>
              </a:rPr>
              <a:t>点</a:t>
            </a:r>
            <a:r>
              <a:rPr lang="en-US" altLang="ja-JP" sz="2800" kern="100" dirty="0">
                <a:solidFill>
                  <a:srgbClr val="FF0000"/>
                </a:solidFill>
                <a:latin typeface="ＭＳ ゴシック" panose="020B0609070205080204" pitchFamily="49" charset="-128"/>
                <a:ea typeface="ＭＳ ゴシック" panose="020B0609070205080204" pitchFamily="49" charset="-128"/>
                <a:cs typeface="Times New Roman" panose="02020603050405020304" pitchFamily="18" charset="0"/>
              </a:rPr>
              <a:t>】</a:t>
            </a:r>
            <a:r>
              <a:rPr lang="ja-JP" altLang="en-US" sz="2800" kern="100" dirty="0">
                <a:solidFill>
                  <a:srgbClr val="FF0000"/>
                </a:solidFill>
                <a:latin typeface="ＭＳ ゴシック" panose="020B0609070205080204" pitchFamily="49" charset="-128"/>
                <a:ea typeface="ＭＳ ゴシック" panose="020B0609070205080204" pitchFamily="49" charset="-128"/>
                <a:cs typeface="Times New Roman" panose="02020603050405020304" pitchFamily="18" charset="0"/>
              </a:rPr>
              <a:t>原因が分かれば対策が立てられる</a:t>
            </a:r>
            <a:r>
              <a:rPr lang="ja-JP" altLang="ja-JP" sz="2800" kern="100" dirty="0">
                <a:solidFill>
                  <a:srgbClr val="FF0000"/>
                </a:solidFill>
                <a:latin typeface="ＭＳ ゴシック" panose="020B0609070205080204" pitchFamily="49" charset="-128"/>
                <a:ea typeface="ＭＳ ゴシック" panose="020B0609070205080204" pitchFamily="49" charset="-128"/>
                <a:cs typeface="Times New Roman" panose="02020603050405020304" pitchFamily="18" charset="0"/>
              </a:rPr>
              <a:t>！</a:t>
            </a:r>
            <a:endParaRPr kumimoji="1" lang="ja-JP" altLang="en-US" sz="2800" dirty="0">
              <a:latin typeface="ＭＳ ゴシック" panose="020B0609070205080204" pitchFamily="49" charset="-128"/>
              <a:ea typeface="ＭＳ ゴシック" panose="020B0609070205080204" pitchFamily="49" charset="-128"/>
            </a:endParaRPr>
          </a:p>
        </p:txBody>
      </p:sp>
      <p:sp>
        <p:nvSpPr>
          <p:cNvPr id="3" name="コンテンツ プレースホルダー 2">
            <a:extLst>
              <a:ext uri="{FF2B5EF4-FFF2-40B4-BE49-F238E27FC236}">
                <a16:creationId xmlns:a16="http://schemas.microsoft.com/office/drawing/2014/main" id="{E7B70665-3E80-407F-AAE0-2D5E3E5B4B17}"/>
              </a:ext>
            </a:extLst>
          </p:cNvPr>
          <p:cNvSpPr>
            <a:spLocks noGrp="1"/>
          </p:cNvSpPr>
          <p:nvPr>
            <p:ph idx="1"/>
          </p:nvPr>
        </p:nvSpPr>
        <p:spPr/>
        <p:txBody>
          <a:bodyPr>
            <a:noAutofit/>
          </a:bodyPr>
          <a:lstStyle/>
          <a:p>
            <a:pPr marL="0" indent="0" algn="just">
              <a:lnSpc>
                <a:spcPct val="100000"/>
              </a:lnSpc>
              <a:spcAft>
                <a:spcPts val="0"/>
              </a:spcAft>
              <a:buNone/>
            </a:pPr>
            <a:r>
              <a:rPr lang="ja-JP" altLang="en-US" sz="2400" kern="100" dirty="0">
                <a:latin typeface="ＭＳ ゴシック" panose="020B0609070205080204" pitchFamily="49" charset="-128"/>
                <a:ea typeface="ＭＳ ゴシック" panose="020B0609070205080204" pitchFamily="49" charset="-128"/>
                <a:cs typeface="Times New Roman" panose="02020603050405020304" pitchFamily="18" charset="0"/>
              </a:rPr>
              <a:t>　利用者は、何か理由があって一人で行こうとしたはずです</a:t>
            </a:r>
            <a:r>
              <a:rPr lang="ja-JP" altLang="en-US" sz="24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rPr>
              <a:t>。その原因を探り出すことで、立てるべき対策が明確になります。</a:t>
            </a:r>
            <a:endParaRPr lang="en-US" altLang="ja-JP" sz="24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endParaRPr>
          </a:p>
          <a:p>
            <a:pPr marL="0" indent="0" algn="just">
              <a:lnSpc>
                <a:spcPct val="100000"/>
              </a:lnSpc>
              <a:spcAft>
                <a:spcPts val="0"/>
              </a:spcAft>
              <a:buNone/>
            </a:pPr>
            <a:r>
              <a:rPr lang="ja-JP" altLang="en-US" sz="24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rPr>
              <a:t>　例えば、スタッフが忙しそうにしていると、利用者は「介助をお願いするのは申し訳ない」と思うこともあるでしょう。今回のよう</a:t>
            </a:r>
            <a:r>
              <a:rPr lang="ja-JP" altLang="en-US" sz="2400" kern="10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rPr>
              <a:t>なケースでは</a:t>
            </a:r>
            <a:r>
              <a:rPr lang="ja-JP" altLang="en-US" sz="24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rPr>
              <a:t>、そのような気遣いが原因となっていることが多くあります。</a:t>
            </a:r>
            <a:endParaRPr lang="en-US" altLang="ja-JP" sz="24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endParaRPr>
          </a:p>
          <a:p>
            <a:pPr marL="0" indent="0" algn="just">
              <a:lnSpc>
                <a:spcPct val="100000"/>
              </a:lnSpc>
              <a:spcAft>
                <a:spcPts val="0"/>
              </a:spcAft>
              <a:buNone/>
            </a:pPr>
            <a:r>
              <a:rPr lang="ja-JP" altLang="en-US" sz="24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rPr>
              <a:t>　もしそうならば、その気持ちに対する感謝も必要です。その上で、「気遣いの結果事故が起こってしまっては、私たちの本意ではありません。これからは遠慮しないで声をかけてください」と利用者に伝えるとよいでしょう。</a:t>
            </a:r>
            <a:endParaRPr lang="en-US" altLang="ja-JP" sz="24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endParaRPr>
          </a:p>
        </p:txBody>
      </p:sp>
      <p:pic>
        <p:nvPicPr>
          <p:cNvPr id="4" name="Picture 6" descr="C:\Users\User\Downloads\ロゴ　グレイ.JPG">
            <a:extLst>
              <a:ext uri="{FF2B5EF4-FFF2-40B4-BE49-F238E27FC236}">
                <a16:creationId xmlns:a16="http://schemas.microsoft.com/office/drawing/2014/main" id="{17B4D957-6494-477C-A114-9482E8B1BD7E}"/>
              </a:ext>
            </a:extLst>
          </p:cNvPr>
          <p:cNvPicPr>
            <a:picLocks noGrp="1"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48475" y="6467475"/>
            <a:ext cx="2295525" cy="3905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94139499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59B1DAD-41BC-4E67-8713-ED6FEB3ADC0B}"/>
              </a:ext>
            </a:extLst>
          </p:cNvPr>
          <p:cNvSpPr>
            <a:spLocks noGrp="1"/>
          </p:cNvSpPr>
          <p:nvPr>
            <p:ph type="title"/>
          </p:nvPr>
        </p:nvSpPr>
        <p:spPr/>
        <p:txBody>
          <a:bodyPr>
            <a:normAutofit/>
          </a:bodyPr>
          <a:lstStyle/>
          <a:p>
            <a:pPr lvl="0" algn="ctr">
              <a:spcBef>
                <a:spcPts val="1000"/>
              </a:spcBef>
            </a:pPr>
            <a:r>
              <a:rPr lang="ja-JP" altLang="en-US" sz="2800" kern="100" dirty="0">
                <a:latin typeface="ＭＳ ゴシック" panose="020B0609070205080204" pitchFamily="49" charset="-128"/>
                <a:ea typeface="ＭＳ ゴシック" panose="020B0609070205080204" pitchFamily="49" charset="-128"/>
                <a:cs typeface="Times New Roman" panose="02020603050405020304" pitchFamily="18" charset="0"/>
              </a:rPr>
              <a:t>② おむつの使用を勧める</a:t>
            </a:r>
            <a:br>
              <a:rPr lang="en-US" altLang="ja-JP" sz="2800" kern="100" dirty="0">
                <a:latin typeface="ＭＳ ゴシック" panose="020B0609070205080204" pitchFamily="49" charset="-128"/>
                <a:ea typeface="ＭＳ ゴシック" panose="020B0609070205080204" pitchFamily="49" charset="-128"/>
                <a:cs typeface="Times New Roman" panose="02020603050405020304" pitchFamily="18" charset="0"/>
              </a:rPr>
            </a:br>
            <a:br>
              <a:rPr lang="en-US" altLang="ja-JP" sz="2800" kern="100" dirty="0">
                <a:latin typeface="ＭＳ ゴシック" panose="020B0609070205080204" pitchFamily="49" charset="-128"/>
                <a:ea typeface="ＭＳ ゴシック" panose="020B0609070205080204" pitchFamily="49" charset="-128"/>
                <a:cs typeface="Times New Roman" panose="02020603050405020304" pitchFamily="18" charset="0"/>
              </a:rPr>
            </a:br>
            <a:r>
              <a:rPr lang="en-US" altLang="ja-JP" sz="2800" kern="100" dirty="0">
                <a:solidFill>
                  <a:srgbClr val="FF0000"/>
                </a:solidFill>
                <a:latin typeface="ＭＳ ゴシック" panose="020B0609070205080204" pitchFamily="49" charset="-128"/>
                <a:ea typeface="ＭＳ ゴシック" panose="020B0609070205080204" pitchFamily="49" charset="-128"/>
                <a:cs typeface="Times New Roman" panose="02020603050405020304" pitchFamily="18" charset="0"/>
              </a:rPr>
              <a:t>【10</a:t>
            </a:r>
            <a:r>
              <a:rPr lang="ja-JP" altLang="ja-JP" sz="2800" kern="100" dirty="0">
                <a:solidFill>
                  <a:srgbClr val="FF0000"/>
                </a:solidFill>
                <a:latin typeface="ＭＳ ゴシック" panose="020B0609070205080204" pitchFamily="49" charset="-128"/>
                <a:ea typeface="ＭＳ ゴシック" panose="020B0609070205080204" pitchFamily="49" charset="-128"/>
                <a:cs typeface="Times New Roman" panose="02020603050405020304" pitchFamily="18" charset="0"/>
              </a:rPr>
              <a:t>点</a:t>
            </a:r>
            <a:r>
              <a:rPr lang="en-US" altLang="ja-JP" sz="2800" kern="100" dirty="0">
                <a:solidFill>
                  <a:srgbClr val="FF0000"/>
                </a:solidFill>
                <a:latin typeface="ＭＳ ゴシック" panose="020B0609070205080204" pitchFamily="49" charset="-128"/>
                <a:ea typeface="ＭＳ ゴシック" panose="020B0609070205080204" pitchFamily="49" charset="-128"/>
                <a:cs typeface="Times New Roman" panose="02020603050405020304" pitchFamily="18" charset="0"/>
              </a:rPr>
              <a:t>】</a:t>
            </a:r>
            <a:r>
              <a:rPr lang="ja-JP" altLang="en-US" sz="2800" kern="100" dirty="0">
                <a:solidFill>
                  <a:srgbClr val="FF0000"/>
                </a:solidFill>
                <a:latin typeface="ＭＳ ゴシック" panose="020B0609070205080204" pitchFamily="49" charset="-128"/>
                <a:ea typeface="ＭＳ ゴシック" panose="020B0609070205080204" pitchFamily="49" charset="-128"/>
                <a:cs typeface="Times New Roman" panose="02020603050405020304" pitchFamily="18" charset="0"/>
              </a:rPr>
              <a:t>本人や家族はどう考えている？</a:t>
            </a:r>
            <a:endParaRPr kumimoji="1" lang="ja-JP" altLang="en-US" sz="2800" dirty="0">
              <a:latin typeface="ＭＳ ゴシック" panose="020B0609070205080204" pitchFamily="49" charset="-128"/>
              <a:ea typeface="ＭＳ ゴシック" panose="020B0609070205080204" pitchFamily="49" charset="-128"/>
            </a:endParaRPr>
          </a:p>
        </p:txBody>
      </p:sp>
      <p:sp>
        <p:nvSpPr>
          <p:cNvPr id="3" name="コンテンツ プレースホルダー 2">
            <a:extLst>
              <a:ext uri="{FF2B5EF4-FFF2-40B4-BE49-F238E27FC236}">
                <a16:creationId xmlns:a16="http://schemas.microsoft.com/office/drawing/2014/main" id="{E7B70665-3E80-407F-AAE0-2D5E3E5B4B17}"/>
              </a:ext>
            </a:extLst>
          </p:cNvPr>
          <p:cNvSpPr>
            <a:spLocks noGrp="1"/>
          </p:cNvSpPr>
          <p:nvPr>
            <p:ph idx="1"/>
          </p:nvPr>
        </p:nvSpPr>
        <p:spPr/>
        <p:txBody>
          <a:bodyPr>
            <a:noAutofit/>
          </a:bodyPr>
          <a:lstStyle/>
          <a:p>
            <a:pPr marL="0" indent="0" algn="just">
              <a:lnSpc>
                <a:spcPct val="100000"/>
              </a:lnSpc>
              <a:spcAft>
                <a:spcPts val="0"/>
              </a:spcAft>
              <a:buNone/>
            </a:pPr>
            <a:r>
              <a:rPr lang="ja-JP" altLang="en-US" sz="2400" kern="100" dirty="0">
                <a:latin typeface="ＭＳ ゴシック" panose="020B0609070205080204" pitchFamily="49" charset="-128"/>
                <a:ea typeface="ＭＳ ゴシック" panose="020B0609070205080204" pitchFamily="49" charset="-128"/>
                <a:cs typeface="Times New Roman" panose="02020603050405020304" pitchFamily="18" charset="0"/>
              </a:rPr>
              <a:t>　おむつの使用によってトイレに行く必要がなくなるため、転倒事故の予防にはなります。しかし、「利用者の尊厳を守る」「ＡＤＬの維持、向上」という観点では、適切な対応とは言えません。</a:t>
            </a:r>
            <a:endParaRPr lang="en-US" altLang="ja-JP" sz="2400" kern="100" dirty="0">
              <a:latin typeface="ＭＳ ゴシック" panose="020B0609070205080204" pitchFamily="49" charset="-128"/>
              <a:ea typeface="ＭＳ ゴシック" panose="020B0609070205080204" pitchFamily="49" charset="-128"/>
              <a:cs typeface="Times New Roman" panose="02020603050405020304" pitchFamily="18" charset="0"/>
            </a:endParaRPr>
          </a:p>
          <a:p>
            <a:pPr marL="0" indent="0" algn="just">
              <a:lnSpc>
                <a:spcPct val="100000"/>
              </a:lnSpc>
              <a:spcAft>
                <a:spcPts val="0"/>
              </a:spcAft>
              <a:buNone/>
            </a:pPr>
            <a:r>
              <a:rPr lang="ja-JP" altLang="en-US" sz="24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rPr>
              <a:t>　一方で、本人や家族の希望があり、十分な話し合いをした上で決断したのであれば、それも選択肢の一つととらえることができます</a:t>
            </a:r>
            <a:r>
              <a:rPr lang="ja-JP" altLang="en-US" sz="2400" kern="100" dirty="0">
                <a:latin typeface="ＭＳ ゴシック" panose="020B0609070205080204" pitchFamily="49" charset="-128"/>
                <a:ea typeface="ＭＳ ゴシック" panose="020B0609070205080204" pitchFamily="49" charset="-128"/>
                <a:cs typeface="Times New Roman" panose="02020603050405020304" pitchFamily="18" charset="0"/>
              </a:rPr>
              <a:t>。</a:t>
            </a:r>
            <a:endParaRPr lang="en-US" altLang="ja-JP" sz="2400" kern="100" dirty="0">
              <a:latin typeface="ＭＳ ゴシック" panose="020B0609070205080204" pitchFamily="49" charset="-128"/>
              <a:ea typeface="ＭＳ ゴシック" panose="020B0609070205080204" pitchFamily="49" charset="-128"/>
              <a:cs typeface="Times New Roman" panose="02020603050405020304" pitchFamily="18" charset="0"/>
            </a:endParaRPr>
          </a:p>
          <a:p>
            <a:pPr marL="0" indent="0" algn="just">
              <a:lnSpc>
                <a:spcPct val="100000"/>
              </a:lnSpc>
              <a:spcAft>
                <a:spcPts val="0"/>
              </a:spcAft>
              <a:buNone/>
            </a:pPr>
            <a:r>
              <a:rPr lang="ja-JP" altLang="en-US" sz="2400" kern="100" dirty="0">
                <a:latin typeface="ＭＳ ゴシック" panose="020B0609070205080204" pitchFamily="49" charset="-128"/>
                <a:ea typeface="ＭＳ ゴシック" panose="020B0609070205080204" pitchFamily="49" charset="-128"/>
                <a:cs typeface="Times New Roman" panose="02020603050405020304" pitchFamily="18" charset="0"/>
              </a:rPr>
              <a:t>　いずれにしても、おむつの使用を前提として対応を考えるのではなく、まずは介護専門職としての知識と技術をもって解決できるように検討すべきだと考えます。</a:t>
            </a:r>
            <a:endParaRPr lang="en-US" altLang="ja-JP" sz="2400" kern="100" dirty="0">
              <a:latin typeface="ＭＳ ゴシック" panose="020B0609070205080204" pitchFamily="49" charset="-128"/>
              <a:ea typeface="ＭＳ ゴシック" panose="020B0609070205080204" pitchFamily="49" charset="-128"/>
              <a:cs typeface="Times New Roman" panose="02020603050405020304" pitchFamily="18" charset="0"/>
            </a:endParaRPr>
          </a:p>
        </p:txBody>
      </p:sp>
      <p:pic>
        <p:nvPicPr>
          <p:cNvPr id="4" name="Picture 6" descr="C:\Users\User\Downloads\ロゴ　グレイ.JPG">
            <a:extLst>
              <a:ext uri="{FF2B5EF4-FFF2-40B4-BE49-F238E27FC236}">
                <a16:creationId xmlns:a16="http://schemas.microsoft.com/office/drawing/2014/main" id="{056112B4-E1AC-4462-A054-DB0DBBEF6808}"/>
              </a:ext>
            </a:extLst>
          </p:cNvPr>
          <p:cNvPicPr>
            <a:picLocks noGrp="1"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48475" y="6467475"/>
            <a:ext cx="2295525" cy="3905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10767622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59B1DAD-41BC-4E67-8713-ED6FEB3ADC0B}"/>
              </a:ext>
            </a:extLst>
          </p:cNvPr>
          <p:cNvSpPr>
            <a:spLocks noGrp="1"/>
          </p:cNvSpPr>
          <p:nvPr>
            <p:ph type="title"/>
          </p:nvPr>
        </p:nvSpPr>
        <p:spPr/>
        <p:txBody>
          <a:bodyPr>
            <a:normAutofit/>
          </a:bodyPr>
          <a:lstStyle/>
          <a:p>
            <a:pPr lvl="0" algn="ctr">
              <a:spcBef>
                <a:spcPts val="1000"/>
              </a:spcBef>
            </a:pPr>
            <a:r>
              <a:rPr lang="ja-JP" altLang="en-US" sz="2800" kern="100" dirty="0">
                <a:latin typeface="ＭＳ ゴシック" panose="020B0609070205080204" pitchFamily="49" charset="-128"/>
                <a:ea typeface="ＭＳ ゴシック" panose="020B0609070205080204" pitchFamily="49" charset="-128"/>
                <a:cs typeface="Times New Roman" panose="02020603050405020304" pitchFamily="18" charset="0"/>
              </a:rPr>
              <a:t>③ １時間に１回トイレ誘導の声かけをする</a:t>
            </a:r>
            <a:br>
              <a:rPr lang="en-US" altLang="ja-JP" sz="2800" kern="100" dirty="0">
                <a:latin typeface="ＭＳ ゴシック" panose="020B0609070205080204" pitchFamily="49" charset="-128"/>
                <a:ea typeface="ＭＳ ゴシック" panose="020B0609070205080204" pitchFamily="49" charset="-128"/>
                <a:cs typeface="Times New Roman" panose="02020603050405020304" pitchFamily="18" charset="0"/>
              </a:rPr>
            </a:br>
            <a:br>
              <a:rPr lang="en-US" altLang="ja-JP" sz="2800" kern="100" dirty="0">
                <a:latin typeface="ＭＳ ゴシック" panose="020B0609070205080204" pitchFamily="49" charset="-128"/>
                <a:ea typeface="ＭＳ ゴシック" panose="020B0609070205080204" pitchFamily="49" charset="-128"/>
                <a:cs typeface="Times New Roman" panose="02020603050405020304" pitchFamily="18" charset="0"/>
              </a:rPr>
            </a:br>
            <a:r>
              <a:rPr lang="en-US" altLang="ja-JP" sz="2800" kern="100" dirty="0">
                <a:solidFill>
                  <a:srgbClr val="FF0000"/>
                </a:solidFill>
                <a:latin typeface="ＭＳ ゴシック" panose="020B0609070205080204" pitchFamily="49" charset="-128"/>
                <a:ea typeface="ＭＳ ゴシック" panose="020B0609070205080204" pitchFamily="49" charset="-128"/>
                <a:cs typeface="Times New Roman" panose="02020603050405020304" pitchFamily="18" charset="0"/>
              </a:rPr>
              <a:t>【60</a:t>
            </a:r>
            <a:r>
              <a:rPr lang="ja-JP" altLang="ja-JP" sz="2800" kern="100" dirty="0">
                <a:solidFill>
                  <a:srgbClr val="FF0000"/>
                </a:solidFill>
                <a:latin typeface="ＭＳ ゴシック" panose="020B0609070205080204" pitchFamily="49" charset="-128"/>
                <a:ea typeface="ＭＳ ゴシック" panose="020B0609070205080204" pitchFamily="49" charset="-128"/>
                <a:cs typeface="Times New Roman" panose="02020603050405020304" pitchFamily="18" charset="0"/>
              </a:rPr>
              <a:t>点</a:t>
            </a:r>
            <a:r>
              <a:rPr lang="en-US" altLang="ja-JP" sz="2800" kern="100" dirty="0">
                <a:solidFill>
                  <a:srgbClr val="FF0000"/>
                </a:solidFill>
                <a:latin typeface="ＭＳ ゴシック" panose="020B0609070205080204" pitchFamily="49" charset="-128"/>
                <a:ea typeface="ＭＳ ゴシック" panose="020B0609070205080204" pitchFamily="49" charset="-128"/>
                <a:cs typeface="Times New Roman" panose="02020603050405020304" pitchFamily="18" charset="0"/>
              </a:rPr>
              <a:t>】</a:t>
            </a:r>
            <a:r>
              <a:rPr lang="ja-JP" altLang="en-US" sz="2800" kern="100" dirty="0">
                <a:solidFill>
                  <a:srgbClr val="FF0000"/>
                </a:solidFill>
                <a:latin typeface="ＭＳ ゴシック" panose="020B0609070205080204" pitchFamily="49" charset="-128"/>
                <a:ea typeface="ＭＳ ゴシック" panose="020B0609070205080204" pitchFamily="49" charset="-128"/>
                <a:cs typeface="Times New Roman" panose="02020603050405020304" pitchFamily="18" charset="0"/>
              </a:rPr>
              <a:t>声かけのタイミングに工夫を</a:t>
            </a:r>
            <a:r>
              <a:rPr lang="ja-JP" altLang="ja-JP" sz="2800" kern="100" dirty="0">
                <a:solidFill>
                  <a:srgbClr val="FF0000"/>
                </a:solidFill>
                <a:latin typeface="ＭＳ ゴシック" panose="020B0609070205080204" pitchFamily="49" charset="-128"/>
                <a:ea typeface="ＭＳ ゴシック" panose="020B0609070205080204" pitchFamily="49" charset="-128"/>
                <a:cs typeface="Times New Roman" panose="02020603050405020304" pitchFamily="18" charset="0"/>
              </a:rPr>
              <a:t>！</a:t>
            </a:r>
            <a:endParaRPr kumimoji="1" lang="ja-JP" altLang="en-US" sz="2800" dirty="0">
              <a:latin typeface="ＭＳ ゴシック" panose="020B0609070205080204" pitchFamily="49" charset="-128"/>
              <a:ea typeface="ＭＳ ゴシック" panose="020B0609070205080204" pitchFamily="49" charset="-128"/>
            </a:endParaRPr>
          </a:p>
        </p:txBody>
      </p:sp>
      <p:sp>
        <p:nvSpPr>
          <p:cNvPr id="3" name="コンテンツ プレースホルダー 2">
            <a:extLst>
              <a:ext uri="{FF2B5EF4-FFF2-40B4-BE49-F238E27FC236}">
                <a16:creationId xmlns:a16="http://schemas.microsoft.com/office/drawing/2014/main" id="{E7B70665-3E80-407F-AAE0-2D5E3E5B4B17}"/>
              </a:ext>
            </a:extLst>
          </p:cNvPr>
          <p:cNvSpPr>
            <a:spLocks noGrp="1"/>
          </p:cNvSpPr>
          <p:nvPr>
            <p:ph idx="1"/>
          </p:nvPr>
        </p:nvSpPr>
        <p:spPr/>
        <p:txBody>
          <a:bodyPr>
            <a:noAutofit/>
          </a:bodyPr>
          <a:lstStyle/>
          <a:p>
            <a:pPr marL="0" indent="0" algn="just">
              <a:lnSpc>
                <a:spcPct val="100000"/>
              </a:lnSpc>
              <a:spcAft>
                <a:spcPts val="0"/>
              </a:spcAft>
              <a:buNone/>
            </a:pPr>
            <a:r>
              <a:rPr lang="ja-JP" altLang="en-US" sz="2400" kern="100" dirty="0">
                <a:latin typeface="ＭＳ ゴシック" panose="020B0609070205080204" pitchFamily="49" charset="-128"/>
                <a:ea typeface="ＭＳ ゴシック" panose="020B0609070205080204" pitchFamily="49" charset="-128"/>
                <a:cs typeface="Times New Roman" panose="02020603050405020304" pitchFamily="18" charset="0"/>
              </a:rPr>
              <a:t>　頻繁な声かけにより、「利用者のことをいつも気にかけている」という姿勢を見せることができます。また、「スタッフの意識を継続させる」という意味でも、「定期的な声かけ」には効果が期待できます</a:t>
            </a:r>
            <a:r>
              <a:rPr lang="ja-JP" altLang="en-US" sz="24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rPr>
              <a:t>。</a:t>
            </a:r>
            <a:endParaRPr lang="en-US" altLang="ja-JP" sz="24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endParaRPr>
          </a:p>
          <a:p>
            <a:pPr marL="0" indent="0" algn="just">
              <a:lnSpc>
                <a:spcPct val="100000"/>
              </a:lnSpc>
              <a:spcAft>
                <a:spcPts val="0"/>
              </a:spcAft>
              <a:buNone/>
            </a:pPr>
            <a:r>
              <a:rPr lang="ja-JP" altLang="en-US" sz="24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rPr>
              <a:t>　声かけのタイミングを工夫をすると、さらによいでしょう。例えば、「部屋へ戻る際に」「食事前に」「ほかの利用者がトイレに行く時に」などです。</a:t>
            </a:r>
            <a:endParaRPr lang="en-US" altLang="ja-JP" sz="24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endParaRPr>
          </a:p>
          <a:p>
            <a:pPr marL="0" indent="0" algn="just">
              <a:lnSpc>
                <a:spcPct val="100000"/>
              </a:lnSpc>
              <a:spcAft>
                <a:spcPts val="0"/>
              </a:spcAft>
              <a:buNone/>
            </a:pPr>
            <a:r>
              <a:rPr lang="ja-JP" altLang="en-US" sz="24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rPr>
              <a:t>　スタッフ</a:t>
            </a:r>
            <a:r>
              <a:rPr lang="ja-JP" altLang="en-US" sz="2400" kern="10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rPr>
              <a:t>の声かけ</a:t>
            </a:r>
            <a:r>
              <a:rPr lang="ja-JP" altLang="en-US" sz="24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rPr>
              <a:t>と利用者の反応を記録し、</a:t>
            </a:r>
            <a:r>
              <a:rPr lang="ja-JP" altLang="en-US" sz="2400" kern="10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rPr>
              <a:t>分析することで、</a:t>
            </a:r>
            <a:r>
              <a:rPr lang="ja-JP" altLang="en-US" sz="24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rPr>
              <a:t>最適な声かけ</a:t>
            </a:r>
            <a:r>
              <a:rPr lang="ja-JP" altLang="en-US" sz="2400" kern="10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rPr>
              <a:t>のタイミングを見つけること</a:t>
            </a:r>
            <a:r>
              <a:rPr lang="ja-JP" altLang="en-US" sz="24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rPr>
              <a:t>ができるかもしれません。</a:t>
            </a:r>
            <a:endParaRPr lang="ja-JP" altLang="ja-JP" sz="24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endParaRPr>
          </a:p>
        </p:txBody>
      </p:sp>
      <p:pic>
        <p:nvPicPr>
          <p:cNvPr id="4" name="Picture 6" descr="C:\Users\User\Downloads\ロゴ　グレイ.JPG">
            <a:extLst>
              <a:ext uri="{FF2B5EF4-FFF2-40B4-BE49-F238E27FC236}">
                <a16:creationId xmlns:a16="http://schemas.microsoft.com/office/drawing/2014/main" id="{B7DE1280-5460-4CCC-8281-F621D3E60618}"/>
              </a:ext>
            </a:extLst>
          </p:cNvPr>
          <p:cNvPicPr>
            <a:picLocks noGrp="1"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48475" y="6467475"/>
            <a:ext cx="2295525" cy="3905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9081986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59B1DAD-41BC-4E67-8713-ED6FEB3ADC0B}"/>
              </a:ext>
            </a:extLst>
          </p:cNvPr>
          <p:cNvSpPr>
            <a:spLocks noGrp="1"/>
          </p:cNvSpPr>
          <p:nvPr>
            <p:ph type="title"/>
          </p:nvPr>
        </p:nvSpPr>
        <p:spPr/>
        <p:txBody>
          <a:bodyPr>
            <a:normAutofit/>
          </a:bodyPr>
          <a:lstStyle/>
          <a:p>
            <a:pPr algn="ctr"/>
            <a:r>
              <a:rPr lang="ja-JP" altLang="en-US" sz="2800" kern="100" dirty="0">
                <a:latin typeface="ＭＳ ゴシック" panose="020B0609070205080204" pitchFamily="49" charset="-128"/>
                <a:ea typeface="ＭＳ ゴシック" panose="020B0609070205080204" pitchFamily="49" charset="-128"/>
                <a:cs typeface="Times New Roman" panose="02020603050405020304" pitchFamily="18" charset="0"/>
              </a:rPr>
              <a:t>④ 歩かないように車いすをつかってもらう</a:t>
            </a:r>
            <a:br>
              <a:rPr lang="en-US" altLang="ja-JP" sz="2800" kern="100" dirty="0">
                <a:latin typeface="ＭＳ ゴシック" panose="020B0609070205080204" pitchFamily="49" charset="-128"/>
                <a:ea typeface="ＭＳ ゴシック" panose="020B0609070205080204" pitchFamily="49" charset="-128"/>
                <a:cs typeface="Times New Roman" panose="02020603050405020304" pitchFamily="18" charset="0"/>
              </a:rPr>
            </a:br>
            <a:br>
              <a:rPr lang="en-US" altLang="ja-JP" sz="2800" kern="100" dirty="0">
                <a:latin typeface="ＭＳ ゴシック" panose="020B0609070205080204" pitchFamily="49" charset="-128"/>
                <a:ea typeface="ＭＳ ゴシック" panose="020B0609070205080204" pitchFamily="49" charset="-128"/>
                <a:cs typeface="Times New Roman" panose="02020603050405020304" pitchFamily="18" charset="0"/>
              </a:rPr>
            </a:br>
            <a:r>
              <a:rPr lang="en-US" altLang="ja-JP" sz="2800" kern="100" dirty="0">
                <a:solidFill>
                  <a:srgbClr val="FF0000"/>
                </a:solidFill>
                <a:latin typeface="ＭＳ ゴシック" panose="020B0609070205080204" pitchFamily="49" charset="-128"/>
                <a:ea typeface="ＭＳ ゴシック" panose="020B0609070205080204" pitchFamily="49" charset="-128"/>
                <a:cs typeface="Times New Roman" panose="02020603050405020304" pitchFamily="18" charset="0"/>
              </a:rPr>
              <a:t>【20</a:t>
            </a:r>
            <a:r>
              <a:rPr lang="ja-JP" altLang="ja-JP" sz="2800" kern="100" dirty="0">
                <a:solidFill>
                  <a:srgbClr val="FF0000"/>
                </a:solidFill>
                <a:latin typeface="ＭＳ ゴシック" panose="020B0609070205080204" pitchFamily="49" charset="-128"/>
                <a:ea typeface="ＭＳ ゴシック" panose="020B0609070205080204" pitchFamily="49" charset="-128"/>
                <a:cs typeface="Times New Roman" panose="02020603050405020304" pitchFamily="18" charset="0"/>
              </a:rPr>
              <a:t>点</a:t>
            </a:r>
            <a:r>
              <a:rPr lang="en-US" altLang="ja-JP" sz="2800" kern="100" dirty="0">
                <a:solidFill>
                  <a:srgbClr val="FF0000"/>
                </a:solidFill>
                <a:latin typeface="ＭＳ ゴシック" panose="020B0609070205080204" pitchFamily="49" charset="-128"/>
                <a:ea typeface="ＭＳ ゴシック" panose="020B0609070205080204" pitchFamily="49" charset="-128"/>
                <a:cs typeface="Times New Roman" panose="02020603050405020304" pitchFamily="18" charset="0"/>
              </a:rPr>
              <a:t>】</a:t>
            </a:r>
            <a:r>
              <a:rPr lang="ja-JP" altLang="en-US" sz="2800" kern="100" dirty="0">
                <a:solidFill>
                  <a:srgbClr val="FF0000"/>
                </a:solidFill>
                <a:latin typeface="ＭＳ ゴシック" panose="020B0609070205080204" pitchFamily="49" charset="-128"/>
                <a:ea typeface="ＭＳ ゴシック" panose="020B0609070205080204" pitchFamily="49" charset="-128"/>
                <a:cs typeface="Times New Roman" panose="02020603050405020304" pitchFamily="18" charset="0"/>
              </a:rPr>
              <a:t>リスクが増える可能性もある！</a:t>
            </a:r>
            <a:endParaRPr kumimoji="1" lang="ja-JP" altLang="en-US" sz="2800" dirty="0">
              <a:latin typeface="ＭＳ ゴシック" panose="020B0609070205080204" pitchFamily="49" charset="-128"/>
              <a:ea typeface="ＭＳ ゴシック" panose="020B0609070205080204" pitchFamily="49" charset="-128"/>
            </a:endParaRPr>
          </a:p>
        </p:txBody>
      </p:sp>
      <p:sp>
        <p:nvSpPr>
          <p:cNvPr id="3" name="コンテンツ プレースホルダー 2">
            <a:extLst>
              <a:ext uri="{FF2B5EF4-FFF2-40B4-BE49-F238E27FC236}">
                <a16:creationId xmlns:a16="http://schemas.microsoft.com/office/drawing/2014/main" id="{E7B70665-3E80-407F-AAE0-2D5E3E5B4B17}"/>
              </a:ext>
            </a:extLst>
          </p:cNvPr>
          <p:cNvSpPr>
            <a:spLocks noGrp="1"/>
          </p:cNvSpPr>
          <p:nvPr>
            <p:ph idx="1"/>
          </p:nvPr>
        </p:nvSpPr>
        <p:spPr/>
        <p:txBody>
          <a:bodyPr>
            <a:noAutofit/>
          </a:bodyPr>
          <a:lstStyle/>
          <a:p>
            <a:pPr marL="0" indent="0" algn="just">
              <a:lnSpc>
                <a:spcPct val="100000"/>
              </a:lnSpc>
              <a:spcAft>
                <a:spcPts val="0"/>
              </a:spcAft>
              <a:buNone/>
            </a:pPr>
            <a:r>
              <a:rPr lang="ja-JP" altLang="en-US" sz="2400" kern="100" dirty="0">
                <a:latin typeface="ＭＳ ゴシック" panose="020B0609070205080204" pitchFamily="49" charset="-128"/>
                <a:ea typeface="ＭＳ ゴシック" panose="020B0609070205080204" pitchFamily="49" charset="-128"/>
                <a:cs typeface="Times New Roman" panose="02020603050405020304" pitchFamily="18" charset="0"/>
              </a:rPr>
              <a:t>　おむつの使用と同じで、まずはＡＤＬの維持、向上の観点から検討する必要があります</a:t>
            </a:r>
            <a:r>
              <a:rPr lang="ja-JP" altLang="en-US" sz="24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rPr>
              <a:t>。</a:t>
            </a:r>
            <a:endParaRPr lang="en-US" altLang="ja-JP" sz="24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endParaRPr>
          </a:p>
          <a:p>
            <a:pPr marL="0" lvl="0" indent="0" algn="just">
              <a:lnSpc>
                <a:spcPct val="100000"/>
              </a:lnSpc>
              <a:buNone/>
            </a:pPr>
            <a:r>
              <a:rPr lang="ja-JP" altLang="en-US" sz="24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rPr>
              <a:t>　また、車いすの方が双方にとって楽なように思うかもしれませんが、その移乗には介助が必要となりますし、それに伴うリスクもあります。利用者自身にとっても、乗り降りに負担が生じることもありますので、安易な考えで選択肢に入れるのは避けるべきです。</a:t>
            </a:r>
            <a:endParaRPr lang="en-US" altLang="ja-JP" sz="24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endParaRPr>
          </a:p>
          <a:p>
            <a:pPr marL="0" lvl="0" indent="0" algn="just">
              <a:lnSpc>
                <a:spcPct val="100000"/>
              </a:lnSpc>
              <a:buNone/>
            </a:pPr>
            <a:r>
              <a:rPr lang="ja-JP" altLang="en-US" sz="24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rPr>
              <a:t>　もし、スタッフからこのような意見が出た場合には、その有用性を十分に検討すると共に、移乗介助の技術についても確認、指導する必要があるでしょう。</a:t>
            </a:r>
            <a:endParaRPr lang="ja-JP" altLang="ja-JP" sz="24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endParaRPr>
          </a:p>
        </p:txBody>
      </p:sp>
      <p:pic>
        <p:nvPicPr>
          <p:cNvPr id="4" name="Picture 6" descr="C:\Users\User\Downloads\ロゴ　グレイ.JPG">
            <a:extLst>
              <a:ext uri="{FF2B5EF4-FFF2-40B4-BE49-F238E27FC236}">
                <a16:creationId xmlns:a16="http://schemas.microsoft.com/office/drawing/2014/main" id="{BD6650F1-3873-4457-A506-311D21EFB23B}"/>
              </a:ext>
            </a:extLst>
          </p:cNvPr>
          <p:cNvPicPr>
            <a:picLocks noGrp="1"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48475" y="6467475"/>
            <a:ext cx="2295525" cy="3905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25617375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59B1DAD-41BC-4E67-8713-ED6FEB3ADC0B}"/>
              </a:ext>
            </a:extLst>
          </p:cNvPr>
          <p:cNvSpPr>
            <a:spLocks noGrp="1"/>
          </p:cNvSpPr>
          <p:nvPr>
            <p:ph type="title"/>
          </p:nvPr>
        </p:nvSpPr>
        <p:spPr/>
        <p:txBody>
          <a:bodyPr>
            <a:normAutofit/>
          </a:bodyPr>
          <a:lstStyle/>
          <a:p>
            <a:pPr algn="ctr"/>
            <a:r>
              <a:rPr lang="ja-JP" altLang="en-US" sz="2800" kern="100" dirty="0">
                <a:latin typeface="ＭＳ ゴシック" panose="020B0609070205080204" pitchFamily="49" charset="-128"/>
                <a:ea typeface="ＭＳ ゴシック" panose="020B0609070205080204" pitchFamily="49" charset="-128"/>
                <a:cs typeface="Times New Roman" panose="02020603050405020304" pitchFamily="18" charset="0"/>
              </a:rPr>
              <a:t>⑤ 転ばないように機能訓練をしてもらう</a:t>
            </a:r>
            <a:br>
              <a:rPr lang="en-US" altLang="ja-JP" sz="2800" kern="100" dirty="0">
                <a:latin typeface="ＭＳ ゴシック" panose="020B0609070205080204" pitchFamily="49" charset="-128"/>
                <a:ea typeface="ＭＳ ゴシック" panose="020B0609070205080204" pitchFamily="49" charset="-128"/>
                <a:cs typeface="Times New Roman" panose="02020603050405020304" pitchFamily="18" charset="0"/>
              </a:rPr>
            </a:br>
            <a:br>
              <a:rPr lang="en-US" altLang="ja-JP" sz="2800" kern="100" dirty="0">
                <a:latin typeface="ＭＳ ゴシック" panose="020B0609070205080204" pitchFamily="49" charset="-128"/>
                <a:ea typeface="ＭＳ ゴシック" panose="020B0609070205080204" pitchFamily="49" charset="-128"/>
                <a:cs typeface="Times New Roman" panose="02020603050405020304" pitchFamily="18" charset="0"/>
              </a:rPr>
            </a:br>
            <a:r>
              <a:rPr lang="en-US" altLang="ja-JP" sz="2800" kern="100" dirty="0">
                <a:solidFill>
                  <a:srgbClr val="FF0000"/>
                </a:solidFill>
                <a:latin typeface="ＭＳ ゴシック" panose="020B0609070205080204" pitchFamily="49" charset="-128"/>
                <a:ea typeface="ＭＳ ゴシック" panose="020B0609070205080204" pitchFamily="49" charset="-128"/>
                <a:cs typeface="Times New Roman" panose="02020603050405020304" pitchFamily="18" charset="0"/>
              </a:rPr>
              <a:t>【70</a:t>
            </a:r>
            <a:r>
              <a:rPr lang="ja-JP" altLang="ja-JP" sz="2800" kern="100" dirty="0">
                <a:solidFill>
                  <a:srgbClr val="FF0000"/>
                </a:solidFill>
                <a:latin typeface="ＭＳ ゴシック" panose="020B0609070205080204" pitchFamily="49" charset="-128"/>
                <a:ea typeface="ＭＳ ゴシック" panose="020B0609070205080204" pitchFamily="49" charset="-128"/>
                <a:cs typeface="Times New Roman" panose="02020603050405020304" pitchFamily="18" charset="0"/>
              </a:rPr>
              <a:t>点</a:t>
            </a:r>
            <a:r>
              <a:rPr lang="en-US" altLang="ja-JP" sz="2800" kern="100" dirty="0">
                <a:solidFill>
                  <a:srgbClr val="FF0000"/>
                </a:solidFill>
                <a:latin typeface="ＭＳ ゴシック" panose="020B0609070205080204" pitchFamily="49" charset="-128"/>
                <a:ea typeface="ＭＳ ゴシック" panose="020B0609070205080204" pitchFamily="49" charset="-128"/>
                <a:cs typeface="Times New Roman" panose="02020603050405020304" pitchFamily="18" charset="0"/>
              </a:rPr>
              <a:t>】</a:t>
            </a:r>
            <a:r>
              <a:rPr lang="ja-JP" altLang="en-US" sz="2800" kern="100" dirty="0">
                <a:solidFill>
                  <a:srgbClr val="FF0000"/>
                </a:solidFill>
                <a:latin typeface="ＭＳ ゴシック" panose="020B0609070205080204" pitchFamily="49" charset="-128"/>
                <a:ea typeface="ＭＳ ゴシック" panose="020B0609070205080204" pitchFamily="49" charset="-128"/>
                <a:cs typeface="Times New Roman" panose="02020603050405020304" pitchFamily="18" charset="0"/>
              </a:rPr>
              <a:t>動きを抑制しない転倒予防を！</a:t>
            </a:r>
            <a:endParaRPr kumimoji="1" lang="ja-JP" altLang="en-US" sz="2800" dirty="0">
              <a:latin typeface="ＭＳ ゴシック" panose="020B0609070205080204" pitchFamily="49" charset="-128"/>
              <a:ea typeface="ＭＳ ゴシック" panose="020B0609070205080204" pitchFamily="49" charset="-128"/>
            </a:endParaRPr>
          </a:p>
        </p:txBody>
      </p:sp>
      <p:sp>
        <p:nvSpPr>
          <p:cNvPr id="3" name="コンテンツ プレースホルダー 2">
            <a:extLst>
              <a:ext uri="{FF2B5EF4-FFF2-40B4-BE49-F238E27FC236}">
                <a16:creationId xmlns:a16="http://schemas.microsoft.com/office/drawing/2014/main" id="{E7B70665-3E80-407F-AAE0-2D5E3E5B4B17}"/>
              </a:ext>
            </a:extLst>
          </p:cNvPr>
          <p:cNvSpPr>
            <a:spLocks noGrp="1"/>
          </p:cNvSpPr>
          <p:nvPr>
            <p:ph idx="1"/>
          </p:nvPr>
        </p:nvSpPr>
        <p:spPr/>
        <p:txBody>
          <a:bodyPr>
            <a:noAutofit/>
          </a:bodyPr>
          <a:lstStyle/>
          <a:p>
            <a:pPr marL="0" indent="0" algn="just">
              <a:lnSpc>
                <a:spcPct val="100000"/>
              </a:lnSpc>
              <a:spcAft>
                <a:spcPts val="0"/>
              </a:spcAft>
              <a:buNone/>
            </a:pPr>
            <a:r>
              <a:rPr lang="ja-JP" altLang="en-US" sz="2400" kern="100" dirty="0">
                <a:latin typeface="ＭＳ ゴシック" panose="020B0609070205080204" pitchFamily="49" charset="-128"/>
                <a:ea typeface="ＭＳ ゴシック" panose="020B0609070205080204" pitchFamily="49" charset="-128"/>
                <a:cs typeface="Times New Roman" panose="02020603050405020304" pitchFamily="18" charset="0"/>
              </a:rPr>
              <a:t>　本人の意思とＡＤＬにもよりますが、機能訓練によって安全に歩けるようになるのであれば、利用者とスタッフ双方にとってプラスになります</a:t>
            </a:r>
            <a:r>
              <a:rPr lang="ja-JP" altLang="en-US" sz="24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rPr>
              <a:t>。</a:t>
            </a:r>
            <a:endParaRPr lang="en-US" altLang="ja-JP" sz="24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endParaRPr>
          </a:p>
          <a:p>
            <a:pPr marL="0" indent="0" algn="just">
              <a:lnSpc>
                <a:spcPct val="100000"/>
              </a:lnSpc>
              <a:spcAft>
                <a:spcPts val="0"/>
              </a:spcAft>
              <a:buNone/>
            </a:pPr>
            <a:r>
              <a:rPr lang="ja-JP" altLang="en-US" sz="24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rPr>
              <a:t>　利用者の尊厳を守るという意味でも、動きを抑制する転倒予防よりも、動きを抑制しない転倒予防が求められています。</a:t>
            </a:r>
            <a:endParaRPr lang="en-US" altLang="ja-JP" sz="24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endParaRPr>
          </a:p>
          <a:p>
            <a:pPr marL="0" lvl="0" indent="0" algn="just">
              <a:lnSpc>
                <a:spcPct val="100000"/>
              </a:lnSpc>
              <a:buNone/>
            </a:pPr>
            <a:r>
              <a:rPr lang="ja-JP" altLang="en-US" sz="24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rPr>
              <a:t>　機能訓練指導員を中心としたスタッフ間、利用者本人、家族などと協議し、皆の理解を得た上で訓練に取り組むとよいでしょう。そして、改善の傾向がいくらかでも見えてきた時には、利用者と一緒に喜びを分ち合うことが大切です。</a:t>
            </a:r>
            <a:endParaRPr lang="en-US" altLang="ja-JP" sz="24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endParaRPr>
          </a:p>
        </p:txBody>
      </p:sp>
      <p:pic>
        <p:nvPicPr>
          <p:cNvPr id="4" name="Picture 6" descr="C:\Users\User\Downloads\ロゴ　グレイ.JPG">
            <a:extLst>
              <a:ext uri="{FF2B5EF4-FFF2-40B4-BE49-F238E27FC236}">
                <a16:creationId xmlns:a16="http://schemas.microsoft.com/office/drawing/2014/main" id="{D718BC48-516E-4FBC-A86D-1A4D568D7DA6}"/>
              </a:ext>
            </a:extLst>
          </p:cNvPr>
          <p:cNvPicPr>
            <a:picLocks noGrp="1"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848475" y="6467475"/>
            <a:ext cx="2295525" cy="3905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78871823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1960E40-90F8-4C40-98B3-27FA735949F0}"/>
              </a:ext>
            </a:extLst>
          </p:cNvPr>
          <p:cNvSpPr>
            <a:spLocks noGrp="1"/>
          </p:cNvSpPr>
          <p:nvPr>
            <p:ph type="title"/>
          </p:nvPr>
        </p:nvSpPr>
        <p:spPr/>
        <p:txBody>
          <a:bodyPr>
            <a:normAutofit/>
          </a:bodyPr>
          <a:lstStyle/>
          <a:p>
            <a:pPr algn="ctr"/>
            <a:r>
              <a:rPr kumimoji="1" lang="ja-JP" altLang="en-US" sz="3200" dirty="0">
                <a:latin typeface="ＭＳ ゴシック" panose="020B0609070205080204" pitchFamily="49" charset="-128"/>
                <a:ea typeface="ＭＳ ゴシック" panose="020B0609070205080204" pitchFamily="49" charset="-128"/>
              </a:rPr>
              <a:t>＜リーダーへのアドバイス＞</a:t>
            </a:r>
          </a:p>
        </p:txBody>
      </p:sp>
      <p:sp>
        <p:nvSpPr>
          <p:cNvPr id="3" name="コンテンツ プレースホルダー 2">
            <a:extLst>
              <a:ext uri="{FF2B5EF4-FFF2-40B4-BE49-F238E27FC236}">
                <a16:creationId xmlns:a16="http://schemas.microsoft.com/office/drawing/2014/main" id="{19CA7263-435C-48E3-A873-1EB443AF2785}"/>
              </a:ext>
            </a:extLst>
          </p:cNvPr>
          <p:cNvSpPr>
            <a:spLocks noGrp="1"/>
          </p:cNvSpPr>
          <p:nvPr>
            <p:ph idx="1"/>
          </p:nvPr>
        </p:nvSpPr>
        <p:spPr/>
        <p:txBody>
          <a:bodyPr>
            <a:normAutofit/>
          </a:bodyPr>
          <a:lstStyle/>
          <a:p>
            <a:pPr marL="0" indent="0">
              <a:buNone/>
            </a:pPr>
            <a:r>
              <a:rPr lang="ja-JP" altLang="en-US" dirty="0">
                <a:latin typeface="ＭＳ ゴシック" panose="020B0609070205080204" pitchFamily="49" charset="-128"/>
                <a:ea typeface="ＭＳ ゴシック" panose="020B0609070205080204" pitchFamily="49" charset="-128"/>
              </a:rPr>
              <a:t>　転倒事故を防ぐという観点だけで言えば、動かないように縛ったり、おむつを履かせたり、車いすに乗せたりといった対応を考えるでしょう。しかし、果たしてそれが最善の選択肢なのでしょうか。</a:t>
            </a:r>
            <a:endParaRPr lang="en-US" altLang="ja-JP" dirty="0">
              <a:latin typeface="ＭＳ ゴシック" panose="020B0609070205080204" pitchFamily="49" charset="-128"/>
              <a:ea typeface="ＭＳ ゴシック" panose="020B0609070205080204" pitchFamily="49" charset="-128"/>
            </a:endParaRPr>
          </a:p>
          <a:p>
            <a:pPr marL="0" indent="0">
              <a:buNone/>
            </a:pPr>
            <a:r>
              <a:rPr kumimoji="1" lang="ja-JP" altLang="en-US" dirty="0">
                <a:latin typeface="ＭＳ ゴシック" panose="020B0609070205080204" pitchFamily="49" charset="-128"/>
                <a:ea typeface="ＭＳ ゴシック" panose="020B0609070205080204" pitchFamily="49" charset="-128"/>
              </a:rPr>
              <a:t>　転倒事故の再発防止という目標に向け、利用者のＡＤＬや気持ち、スタッフの能力や実効性なども考えながら対策を考えていただきたいと思います</a:t>
            </a:r>
            <a:r>
              <a:rPr lang="ja-JP" altLang="en-US" dirty="0">
                <a:latin typeface="ＭＳ ゴシック" panose="020B0609070205080204" pitchFamily="49" charset="-128"/>
                <a:ea typeface="ＭＳ ゴシック" panose="020B0609070205080204" pitchFamily="49" charset="-128"/>
              </a:rPr>
              <a:t>。その中心となり、各方面との連携で力を発揮するのはリーダーであるあなたです。</a:t>
            </a:r>
            <a:endParaRPr lang="en-US" altLang="ja-JP" dirty="0">
              <a:latin typeface="ＭＳ ゴシック" panose="020B0609070205080204" pitchFamily="49" charset="-128"/>
              <a:ea typeface="ＭＳ ゴシック" panose="020B0609070205080204" pitchFamily="49" charset="-128"/>
            </a:endParaRPr>
          </a:p>
        </p:txBody>
      </p:sp>
      <p:pic>
        <p:nvPicPr>
          <p:cNvPr id="4" name="Picture 6" descr="C:\Users\User\Downloads\ロゴ　グレイ.JPG">
            <a:extLst>
              <a:ext uri="{FF2B5EF4-FFF2-40B4-BE49-F238E27FC236}">
                <a16:creationId xmlns:a16="http://schemas.microsoft.com/office/drawing/2014/main" id="{B9D8937A-DDCB-467D-9382-58355FC3543E}"/>
              </a:ext>
            </a:extLst>
          </p:cNvPr>
          <p:cNvPicPr>
            <a:picLocks noGrp="1"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48475" y="6467475"/>
            <a:ext cx="2295525" cy="3905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54875889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5AEF235-5331-4FAB-8F8C-868FA4BA9C4B}"/>
              </a:ext>
            </a:extLst>
          </p:cNvPr>
          <p:cNvSpPr>
            <a:spLocks noGrp="1"/>
          </p:cNvSpPr>
          <p:nvPr>
            <p:ph type="title"/>
          </p:nvPr>
        </p:nvSpPr>
        <p:spPr/>
        <p:txBody>
          <a:bodyPr>
            <a:normAutofit/>
          </a:bodyPr>
          <a:lstStyle/>
          <a:p>
            <a:pPr algn="ctr">
              <a:spcAft>
                <a:spcPts val="0"/>
              </a:spcAft>
            </a:pPr>
            <a:r>
              <a:rPr lang="ja-JP" altLang="ja-JP" sz="3200" kern="100" dirty="0">
                <a:latin typeface="ＭＳ ゴシック" panose="020B0609070205080204" pitchFamily="49" charset="-128"/>
                <a:ea typeface="ＭＳ ゴシック" panose="020B0609070205080204" pitchFamily="49" charset="-128"/>
                <a:cs typeface="Times New Roman" panose="02020603050405020304" pitchFamily="18" charset="0"/>
              </a:rPr>
              <a:t>＜</a:t>
            </a:r>
            <a:r>
              <a:rPr lang="ja-JP" altLang="en-US" sz="3200" kern="100" dirty="0">
                <a:latin typeface="ＭＳ ゴシック" panose="020B0609070205080204" pitchFamily="49" charset="-128"/>
                <a:ea typeface="ＭＳ ゴシック" panose="020B0609070205080204" pitchFamily="49" charset="-128"/>
                <a:cs typeface="Times New Roman" panose="02020603050405020304" pitchFamily="18" charset="0"/>
              </a:rPr>
              <a:t>寝る前にお風呂に入りたい！</a:t>
            </a:r>
            <a:r>
              <a:rPr lang="ja-JP" altLang="ja-JP" sz="3200" kern="100" dirty="0">
                <a:latin typeface="ＭＳ ゴシック" panose="020B0609070205080204" pitchFamily="49" charset="-128"/>
                <a:ea typeface="ＭＳ ゴシック" panose="020B0609070205080204" pitchFamily="49" charset="-128"/>
                <a:cs typeface="Times New Roman" panose="02020603050405020304" pitchFamily="18" charset="0"/>
              </a:rPr>
              <a:t>＞</a:t>
            </a:r>
            <a:endParaRPr kumimoji="1" lang="ja-JP" altLang="en-US" sz="3200" dirty="0">
              <a:latin typeface="ＭＳ ゴシック" panose="020B0609070205080204" pitchFamily="49" charset="-128"/>
              <a:ea typeface="ＭＳ ゴシック" panose="020B0609070205080204" pitchFamily="49" charset="-128"/>
            </a:endParaRPr>
          </a:p>
        </p:txBody>
      </p:sp>
      <p:sp>
        <p:nvSpPr>
          <p:cNvPr id="3" name="コンテンツ プレースホルダー 2">
            <a:extLst>
              <a:ext uri="{FF2B5EF4-FFF2-40B4-BE49-F238E27FC236}">
                <a16:creationId xmlns:a16="http://schemas.microsoft.com/office/drawing/2014/main" id="{0E92B49B-322F-4370-8451-A2BCF1832EB4}"/>
              </a:ext>
            </a:extLst>
          </p:cNvPr>
          <p:cNvSpPr>
            <a:spLocks noGrp="1"/>
          </p:cNvSpPr>
          <p:nvPr>
            <p:ph idx="1"/>
          </p:nvPr>
        </p:nvSpPr>
        <p:spPr/>
        <p:txBody>
          <a:bodyPr>
            <a:normAutofit/>
          </a:bodyPr>
          <a:lstStyle/>
          <a:p>
            <a:pPr marL="0" indent="0" algn="just">
              <a:spcAft>
                <a:spcPts val="0"/>
              </a:spcAft>
              <a:buNone/>
            </a:pPr>
            <a:r>
              <a:rPr lang="ja-JP" altLang="en-US" kern="100" dirty="0">
                <a:latin typeface="ＭＳ ゴシック" panose="020B0609070205080204" pitchFamily="49" charset="-128"/>
                <a:ea typeface="ＭＳ ゴシック" panose="020B0609070205080204" pitchFamily="49" charset="-128"/>
                <a:cs typeface="Times New Roman" panose="02020603050405020304" pitchFamily="18" charset="0"/>
              </a:rPr>
              <a:t>　施設の相談員が入居予定者と面談していたところ、「冷え性なので、寝る前にお風呂に入りたい」という希望が出されたようです。</a:t>
            </a:r>
            <a:endParaRPr lang="en-US" altLang="ja-JP" kern="100" dirty="0">
              <a:latin typeface="ＭＳ ゴシック" panose="020B0609070205080204" pitchFamily="49" charset="-128"/>
              <a:ea typeface="ＭＳ ゴシック" panose="020B0609070205080204" pitchFamily="49" charset="-128"/>
              <a:cs typeface="Times New Roman" panose="02020603050405020304" pitchFamily="18" charset="0"/>
            </a:endParaRPr>
          </a:p>
          <a:p>
            <a:pPr marL="0" indent="0" algn="just">
              <a:spcAft>
                <a:spcPts val="0"/>
              </a:spcAft>
              <a:buNone/>
            </a:pPr>
            <a:r>
              <a:rPr lang="ja-JP" altLang="en-US" kern="100" dirty="0">
                <a:latin typeface="ＭＳ ゴシック" panose="020B0609070205080204" pitchFamily="49" charset="-128"/>
                <a:ea typeface="ＭＳ ゴシック" panose="020B0609070205080204" pitchFamily="49" charset="-128"/>
                <a:cs typeface="Times New Roman" panose="02020603050405020304" pitchFamily="18" charset="0"/>
              </a:rPr>
              <a:t>　しかし、現状のスケジュールでは、遅くても</a:t>
            </a:r>
            <a:r>
              <a:rPr lang="en-US" altLang="ja-JP" kern="100" dirty="0">
                <a:latin typeface="ＭＳ ゴシック" panose="020B0609070205080204" pitchFamily="49" charset="-128"/>
                <a:ea typeface="ＭＳ ゴシック" panose="020B0609070205080204" pitchFamily="49" charset="-128"/>
                <a:cs typeface="Times New Roman" panose="02020603050405020304" pitchFamily="18" charset="0"/>
              </a:rPr>
              <a:t>16</a:t>
            </a:r>
            <a:r>
              <a:rPr lang="ja-JP" altLang="en-US" kern="100" dirty="0">
                <a:latin typeface="ＭＳ ゴシック" panose="020B0609070205080204" pitchFamily="49" charset="-128"/>
                <a:ea typeface="ＭＳ ゴシック" panose="020B0609070205080204" pitchFamily="49" charset="-128"/>
                <a:cs typeface="Times New Roman" panose="02020603050405020304" pitchFamily="18" charset="0"/>
              </a:rPr>
              <a:t>時には入浴を終えるようになっています。個別対応をするとしても、夜間のマンパワーには限界があります。</a:t>
            </a:r>
            <a:endParaRPr lang="en-US" altLang="ja-JP" kern="100" dirty="0">
              <a:latin typeface="ＭＳ ゴシック" panose="020B0609070205080204" pitchFamily="49" charset="-128"/>
              <a:ea typeface="ＭＳ ゴシック" panose="020B0609070205080204" pitchFamily="49" charset="-128"/>
              <a:cs typeface="Times New Roman" panose="02020603050405020304" pitchFamily="18" charset="0"/>
            </a:endParaRPr>
          </a:p>
          <a:p>
            <a:pPr marL="0" indent="0" algn="just">
              <a:spcAft>
                <a:spcPts val="0"/>
              </a:spcAft>
              <a:buNone/>
            </a:pPr>
            <a:r>
              <a:rPr lang="ja-JP" altLang="en-US" kern="100" dirty="0">
                <a:latin typeface="ＭＳ ゴシック" panose="020B0609070205080204" pitchFamily="49" charset="-128"/>
                <a:ea typeface="ＭＳ ゴシック" panose="020B0609070205080204" pitchFamily="49" charset="-128"/>
                <a:cs typeface="Times New Roman" panose="02020603050405020304" pitchFamily="18" charset="0"/>
              </a:rPr>
              <a:t>　相談員は、できるなら希望を叶えてあげたいと思いましたが、一人では判断ができず、リーダーであるあなたに相談に来ました</a:t>
            </a:r>
            <a:r>
              <a:rPr lang="en-US" altLang="ja-JP" kern="100" dirty="0">
                <a:latin typeface="ＭＳ ゴシック" panose="020B0609070205080204" pitchFamily="49" charset="-128"/>
                <a:ea typeface="ＭＳ ゴシック" panose="020B0609070205080204" pitchFamily="49" charset="-128"/>
                <a:cs typeface="Times New Roman" panose="02020603050405020304" pitchFamily="18" charset="0"/>
              </a:rPr>
              <a:t>…</a:t>
            </a:r>
            <a:r>
              <a:rPr lang="ja-JP" altLang="en-US" kern="100" dirty="0" err="1">
                <a:latin typeface="ＭＳ ゴシック" panose="020B0609070205080204" pitchFamily="49" charset="-128"/>
                <a:ea typeface="ＭＳ ゴシック" panose="020B0609070205080204" pitchFamily="49" charset="-128"/>
                <a:cs typeface="Times New Roman" panose="02020603050405020304" pitchFamily="18" charset="0"/>
              </a:rPr>
              <a:t>。</a:t>
            </a:r>
            <a:endParaRPr lang="en-US" altLang="ja-JP" kern="100" dirty="0">
              <a:latin typeface="ＭＳ ゴシック" panose="020B0609070205080204" pitchFamily="49" charset="-128"/>
              <a:ea typeface="ＭＳ ゴシック" panose="020B0609070205080204" pitchFamily="49" charset="-128"/>
              <a:cs typeface="Times New Roman" panose="02020603050405020304" pitchFamily="18" charset="0"/>
            </a:endParaRPr>
          </a:p>
        </p:txBody>
      </p:sp>
      <p:pic>
        <p:nvPicPr>
          <p:cNvPr id="4" name="Picture 6" descr="C:\Users\User\Downloads\ロゴ　グレイ.JPG">
            <a:extLst>
              <a:ext uri="{FF2B5EF4-FFF2-40B4-BE49-F238E27FC236}">
                <a16:creationId xmlns:a16="http://schemas.microsoft.com/office/drawing/2014/main" id="{D00FFD92-1528-4849-9782-BDE1512789F9}"/>
              </a:ext>
            </a:extLst>
          </p:cNvPr>
          <p:cNvPicPr>
            <a:picLocks noGrp="1"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48475" y="6467475"/>
            <a:ext cx="2295525" cy="3905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89620002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58E3797-8E3A-4CD2-8EF4-3D4F4EA482D5}"/>
              </a:ext>
            </a:extLst>
          </p:cNvPr>
          <p:cNvSpPr>
            <a:spLocks noGrp="1"/>
          </p:cNvSpPr>
          <p:nvPr>
            <p:ph type="title"/>
          </p:nvPr>
        </p:nvSpPr>
        <p:spPr/>
        <p:txBody>
          <a:bodyPr>
            <a:normAutofit/>
          </a:bodyPr>
          <a:lstStyle/>
          <a:p>
            <a:pPr algn="ctr"/>
            <a:r>
              <a:rPr kumimoji="1" lang="ja-JP" altLang="en-US" sz="3200" dirty="0">
                <a:latin typeface="ＭＳ ゴシック" panose="020B0609070205080204" pitchFamily="49" charset="-128"/>
                <a:ea typeface="ＭＳ ゴシック" panose="020B0609070205080204" pitchFamily="49" charset="-128"/>
              </a:rPr>
              <a:t>＜あなたならどうしますか？＞</a:t>
            </a:r>
          </a:p>
        </p:txBody>
      </p:sp>
      <p:sp>
        <p:nvSpPr>
          <p:cNvPr id="3" name="コンテンツ プレースホルダー 2">
            <a:extLst>
              <a:ext uri="{FF2B5EF4-FFF2-40B4-BE49-F238E27FC236}">
                <a16:creationId xmlns:a16="http://schemas.microsoft.com/office/drawing/2014/main" id="{BBF19F5A-F67C-4618-98CC-35A494819379}"/>
              </a:ext>
            </a:extLst>
          </p:cNvPr>
          <p:cNvSpPr>
            <a:spLocks noGrp="1"/>
          </p:cNvSpPr>
          <p:nvPr>
            <p:ph idx="1"/>
          </p:nvPr>
        </p:nvSpPr>
        <p:spPr/>
        <p:txBody>
          <a:bodyPr>
            <a:normAutofit/>
          </a:bodyPr>
          <a:lstStyle/>
          <a:p>
            <a:pPr marL="514350" lvl="0" indent="-514350" algn="just">
              <a:spcAft>
                <a:spcPts val="0"/>
              </a:spcAft>
              <a:buFont typeface="+mj-ea"/>
              <a:buAutoNum type="circleNumDbPlain"/>
            </a:pPr>
            <a:r>
              <a:rPr lang="ja-JP" altLang="en-US" kern="100" dirty="0">
                <a:latin typeface="ＭＳ ゴシック" panose="020B0609070205080204" pitchFamily="49" charset="-128"/>
                <a:ea typeface="ＭＳ ゴシック" panose="020B0609070205080204" pitchFamily="49" charset="-128"/>
                <a:cs typeface="Times New Roman" panose="02020603050405020304" pitchFamily="18" charset="0"/>
              </a:rPr>
              <a:t>マンパワーの都合で無理だと伝える</a:t>
            </a:r>
            <a:endParaRPr lang="en-US" altLang="ja-JP" kern="100" dirty="0">
              <a:latin typeface="ＭＳ ゴシック" panose="020B0609070205080204" pitchFamily="49" charset="-128"/>
              <a:ea typeface="ＭＳ ゴシック" panose="020B0609070205080204" pitchFamily="49" charset="-128"/>
              <a:cs typeface="Times New Roman" panose="02020603050405020304" pitchFamily="18" charset="0"/>
            </a:endParaRPr>
          </a:p>
          <a:p>
            <a:pPr marL="514350" lvl="0" indent="-514350" algn="just">
              <a:spcAft>
                <a:spcPts val="0"/>
              </a:spcAft>
              <a:buFont typeface="+mj-ea"/>
              <a:buAutoNum type="circleNumDbPlain"/>
            </a:pPr>
            <a:r>
              <a:rPr lang="ja-JP" altLang="en-US" kern="100" dirty="0">
                <a:latin typeface="ＭＳ ゴシック" panose="020B0609070205080204" pitchFamily="49" charset="-128"/>
                <a:ea typeface="ＭＳ ゴシック" panose="020B0609070205080204" pitchFamily="49" charset="-128"/>
                <a:cs typeface="Times New Roman" panose="02020603050405020304" pitchFamily="18" charset="0"/>
              </a:rPr>
              <a:t>スタッフを巻き込んで検討する</a:t>
            </a:r>
            <a:endParaRPr lang="en-US" altLang="ja-JP" kern="100" dirty="0">
              <a:latin typeface="ＭＳ ゴシック" panose="020B0609070205080204" pitchFamily="49" charset="-128"/>
              <a:ea typeface="ＭＳ ゴシック" panose="020B0609070205080204" pitchFamily="49" charset="-128"/>
              <a:cs typeface="Times New Roman" panose="02020603050405020304" pitchFamily="18" charset="0"/>
            </a:endParaRPr>
          </a:p>
          <a:p>
            <a:pPr marL="514350" lvl="0" indent="-514350" algn="just">
              <a:spcAft>
                <a:spcPts val="0"/>
              </a:spcAft>
              <a:buFont typeface="+mj-ea"/>
              <a:buAutoNum type="circleNumDbPlain"/>
            </a:pPr>
            <a:r>
              <a:rPr lang="ja-JP" altLang="en-US" kern="100" dirty="0">
                <a:latin typeface="ＭＳ ゴシック" panose="020B0609070205080204" pitchFamily="49" charset="-128"/>
                <a:ea typeface="ＭＳ ゴシック" panose="020B0609070205080204" pitchFamily="49" charset="-128"/>
                <a:cs typeface="Times New Roman" panose="02020603050405020304" pitchFamily="18" charset="0"/>
              </a:rPr>
              <a:t>他の方法で対応できないか考える</a:t>
            </a:r>
            <a:endParaRPr lang="ja-JP" altLang="ja-JP" kern="100" dirty="0">
              <a:latin typeface="ＭＳ ゴシック" panose="020B0609070205080204" pitchFamily="49" charset="-128"/>
              <a:ea typeface="ＭＳ ゴシック" panose="020B0609070205080204" pitchFamily="49" charset="-128"/>
              <a:cs typeface="Times New Roman" panose="02020603050405020304" pitchFamily="18" charset="0"/>
            </a:endParaRPr>
          </a:p>
          <a:p>
            <a:pPr marL="514350" lvl="0" indent="-514350" algn="just">
              <a:spcAft>
                <a:spcPts val="0"/>
              </a:spcAft>
              <a:buFont typeface="+mj-ea"/>
              <a:buAutoNum type="circleNumDbPlain"/>
            </a:pPr>
            <a:r>
              <a:rPr lang="ja-JP" altLang="en-US" kern="100" dirty="0">
                <a:latin typeface="ＭＳ ゴシック" panose="020B0609070205080204" pitchFamily="49" charset="-128"/>
                <a:ea typeface="ＭＳ ゴシック" panose="020B0609070205080204" pitchFamily="49" charset="-128"/>
                <a:cs typeface="Times New Roman" panose="02020603050405020304" pitchFamily="18" charset="0"/>
              </a:rPr>
              <a:t>スケジュール変更が可能かどうか検討する</a:t>
            </a:r>
            <a:endParaRPr lang="en-US" altLang="ja-JP" kern="100" dirty="0">
              <a:latin typeface="ＭＳ ゴシック" panose="020B0609070205080204" pitchFamily="49" charset="-128"/>
              <a:ea typeface="ＭＳ ゴシック" panose="020B0609070205080204" pitchFamily="49" charset="-128"/>
              <a:cs typeface="Times New Roman" panose="02020603050405020304" pitchFamily="18" charset="0"/>
            </a:endParaRPr>
          </a:p>
          <a:p>
            <a:pPr marL="514350" lvl="0" indent="-514350" algn="just">
              <a:spcAft>
                <a:spcPts val="0"/>
              </a:spcAft>
              <a:buFont typeface="+mj-ea"/>
              <a:buAutoNum type="circleNumDbPlain"/>
            </a:pPr>
            <a:r>
              <a:rPr lang="ja-JP" altLang="en-US" kern="100" dirty="0">
                <a:latin typeface="ＭＳ ゴシック" panose="020B0609070205080204" pitchFamily="49" charset="-128"/>
                <a:ea typeface="ＭＳ ゴシック" panose="020B0609070205080204" pitchFamily="49" charset="-128"/>
                <a:cs typeface="Times New Roman" panose="02020603050405020304" pitchFamily="18" charset="0"/>
              </a:rPr>
              <a:t>入居を断るように伝える</a:t>
            </a:r>
            <a:endParaRPr lang="en-US" altLang="ja-JP" kern="100" dirty="0">
              <a:latin typeface="ＭＳ ゴシック" panose="020B0609070205080204" pitchFamily="49" charset="-128"/>
              <a:ea typeface="ＭＳ ゴシック" panose="020B0609070205080204" pitchFamily="49" charset="-128"/>
              <a:cs typeface="Times New Roman" panose="02020603050405020304" pitchFamily="18" charset="0"/>
            </a:endParaRPr>
          </a:p>
        </p:txBody>
      </p:sp>
      <p:pic>
        <p:nvPicPr>
          <p:cNvPr id="4" name="Picture 6" descr="C:\Users\User\Downloads\ロゴ　グレイ.JPG">
            <a:extLst>
              <a:ext uri="{FF2B5EF4-FFF2-40B4-BE49-F238E27FC236}">
                <a16:creationId xmlns:a16="http://schemas.microsoft.com/office/drawing/2014/main" id="{F46E9B69-10DE-49D3-8FCD-FD3F0F43682F}"/>
              </a:ext>
            </a:extLst>
          </p:cNvPr>
          <p:cNvPicPr>
            <a:picLocks noGrp="1"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48475" y="6467475"/>
            <a:ext cx="2295525" cy="3905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03043285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5AEF235-5331-4FAB-8F8C-868FA4BA9C4B}"/>
              </a:ext>
            </a:extLst>
          </p:cNvPr>
          <p:cNvSpPr>
            <a:spLocks noGrp="1"/>
          </p:cNvSpPr>
          <p:nvPr>
            <p:ph type="title"/>
          </p:nvPr>
        </p:nvSpPr>
        <p:spPr/>
        <p:txBody>
          <a:bodyPr>
            <a:normAutofit/>
          </a:bodyPr>
          <a:lstStyle/>
          <a:p>
            <a:pPr algn="ctr">
              <a:spcAft>
                <a:spcPts val="0"/>
              </a:spcAft>
            </a:pPr>
            <a:r>
              <a:rPr lang="ja-JP" altLang="ja-JP" sz="3200" kern="100" dirty="0">
                <a:latin typeface="ＭＳ ゴシック" panose="020B0609070205080204" pitchFamily="49" charset="-128"/>
                <a:ea typeface="ＭＳ ゴシック" panose="020B0609070205080204" pitchFamily="49" charset="-128"/>
                <a:cs typeface="Times New Roman" panose="02020603050405020304" pitchFamily="18" charset="0"/>
              </a:rPr>
              <a:t>＜</a:t>
            </a:r>
            <a:r>
              <a:rPr lang="ja-JP" altLang="en-US" sz="3200" kern="100" dirty="0">
                <a:latin typeface="ＭＳ ゴシック" panose="020B0609070205080204" pitchFamily="49" charset="-128"/>
                <a:ea typeface="ＭＳ ゴシック" panose="020B0609070205080204" pitchFamily="49" charset="-128"/>
                <a:cs typeface="Times New Roman" panose="02020603050405020304" pitchFamily="18" charset="0"/>
              </a:rPr>
              <a:t>Ａさんばかり優しくされている！</a:t>
            </a:r>
            <a:r>
              <a:rPr lang="ja-JP" altLang="ja-JP" sz="3200" kern="100" dirty="0">
                <a:latin typeface="ＭＳ ゴシック" panose="020B0609070205080204" pitchFamily="49" charset="-128"/>
                <a:ea typeface="ＭＳ ゴシック" panose="020B0609070205080204" pitchFamily="49" charset="-128"/>
                <a:cs typeface="Times New Roman" panose="02020603050405020304" pitchFamily="18" charset="0"/>
              </a:rPr>
              <a:t>＞</a:t>
            </a:r>
            <a:endParaRPr kumimoji="1" lang="ja-JP" altLang="en-US" sz="3200" dirty="0">
              <a:latin typeface="ＭＳ ゴシック" panose="020B0609070205080204" pitchFamily="49" charset="-128"/>
              <a:ea typeface="ＭＳ ゴシック" panose="020B0609070205080204" pitchFamily="49" charset="-128"/>
            </a:endParaRPr>
          </a:p>
        </p:txBody>
      </p:sp>
      <p:sp>
        <p:nvSpPr>
          <p:cNvPr id="3" name="コンテンツ プレースホルダー 2">
            <a:extLst>
              <a:ext uri="{FF2B5EF4-FFF2-40B4-BE49-F238E27FC236}">
                <a16:creationId xmlns:a16="http://schemas.microsoft.com/office/drawing/2014/main" id="{0E92B49B-322F-4370-8451-A2BCF1832EB4}"/>
              </a:ext>
            </a:extLst>
          </p:cNvPr>
          <p:cNvSpPr>
            <a:spLocks noGrp="1"/>
          </p:cNvSpPr>
          <p:nvPr>
            <p:ph idx="1"/>
          </p:nvPr>
        </p:nvSpPr>
        <p:spPr/>
        <p:txBody>
          <a:bodyPr>
            <a:normAutofit/>
          </a:bodyPr>
          <a:lstStyle/>
          <a:p>
            <a:pPr marL="0" indent="0" algn="just">
              <a:spcAft>
                <a:spcPts val="0"/>
              </a:spcAft>
              <a:buNone/>
            </a:pPr>
            <a:r>
              <a:rPr lang="ja-JP" altLang="en-US" kern="100" dirty="0">
                <a:latin typeface="ＭＳ ゴシック" panose="020B0609070205080204" pitchFamily="49" charset="-128"/>
                <a:ea typeface="ＭＳ ゴシック" panose="020B0609070205080204" pitchFamily="49" charset="-128"/>
                <a:cs typeface="Times New Roman" panose="02020603050405020304" pitchFamily="18" charset="0"/>
              </a:rPr>
              <a:t>　Ａさんには認知症があり、施設内をあちこちと歩き回るため、事故やトラブル予防に向けた配慮が必要です。</a:t>
            </a:r>
            <a:endParaRPr lang="en-US" altLang="ja-JP" kern="100" dirty="0">
              <a:latin typeface="ＭＳ ゴシック" panose="020B0609070205080204" pitchFamily="49" charset="-128"/>
              <a:ea typeface="ＭＳ ゴシック" panose="020B0609070205080204" pitchFamily="49" charset="-128"/>
              <a:cs typeface="Times New Roman" panose="02020603050405020304" pitchFamily="18" charset="0"/>
            </a:endParaRPr>
          </a:p>
          <a:p>
            <a:pPr marL="0" indent="0" algn="just">
              <a:spcAft>
                <a:spcPts val="0"/>
              </a:spcAft>
              <a:buNone/>
            </a:pPr>
            <a:r>
              <a:rPr lang="ja-JP" altLang="en-US" kern="100" dirty="0">
                <a:latin typeface="ＭＳ ゴシック" panose="020B0609070205080204" pitchFamily="49" charset="-128"/>
                <a:ea typeface="ＭＳ ゴシック" panose="020B0609070205080204" pitchFamily="49" charset="-128"/>
                <a:cs typeface="Times New Roman" panose="02020603050405020304" pitchFamily="18" charset="0"/>
              </a:rPr>
              <a:t>　その情報は全スタッフに浸透しており、頻繁に声かけをしたり、場合によっては一緒に歩くこともありました。</a:t>
            </a:r>
            <a:endParaRPr lang="en-US" altLang="ja-JP" kern="100" dirty="0">
              <a:latin typeface="ＭＳ ゴシック" panose="020B0609070205080204" pitchFamily="49" charset="-128"/>
              <a:ea typeface="ＭＳ ゴシック" panose="020B0609070205080204" pitchFamily="49" charset="-128"/>
              <a:cs typeface="Times New Roman" panose="02020603050405020304" pitchFamily="18" charset="0"/>
            </a:endParaRPr>
          </a:p>
          <a:p>
            <a:pPr marL="0" indent="0" algn="just">
              <a:spcAft>
                <a:spcPts val="0"/>
              </a:spcAft>
              <a:buNone/>
            </a:pPr>
            <a:r>
              <a:rPr lang="ja-JP" altLang="en-US" kern="100" dirty="0">
                <a:latin typeface="ＭＳ ゴシック" panose="020B0609070205080204" pitchFamily="49" charset="-128"/>
                <a:ea typeface="ＭＳ ゴシック" panose="020B0609070205080204" pitchFamily="49" charset="-128"/>
                <a:cs typeface="Times New Roman" panose="02020603050405020304" pitchFamily="18" charset="0"/>
              </a:rPr>
              <a:t>　しかし、その様子を見たほかの利用者から、「Ａさんはみんなに優しくされて羨ましい」という声が聞こえてきました</a:t>
            </a:r>
            <a:r>
              <a:rPr lang="en-US" altLang="ja-JP" kern="100" dirty="0">
                <a:latin typeface="ＭＳ ゴシック" panose="020B0609070205080204" pitchFamily="49" charset="-128"/>
                <a:ea typeface="ＭＳ ゴシック" panose="020B0609070205080204" pitchFamily="49" charset="-128"/>
                <a:cs typeface="Times New Roman" panose="02020603050405020304" pitchFamily="18" charset="0"/>
              </a:rPr>
              <a:t>…</a:t>
            </a:r>
            <a:r>
              <a:rPr lang="ja-JP" altLang="ja-JP" kern="100" dirty="0" err="1">
                <a:latin typeface="ＭＳ ゴシック" panose="020B0609070205080204" pitchFamily="49" charset="-128"/>
                <a:ea typeface="ＭＳ ゴシック" panose="020B0609070205080204" pitchFamily="49" charset="-128"/>
                <a:cs typeface="Times New Roman" panose="02020603050405020304" pitchFamily="18" charset="0"/>
              </a:rPr>
              <a:t>。</a:t>
            </a:r>
            <a:endParaRPr lang="en-US" altLang="ja-JP" kern="100" dirty="0">
              <a:latin typeface="ＭＳ ゴシック" panose="020B0609070205080204" pitchFamily="49" charset="-128"/>
              <a:ea typeface="ＭＳ ゴシック" panose="020B0609070205080204" pitchFamily="49" charset="-128"/>
              <a:cs typeface="Times New Roman" panose="02020603050405020304" pitchFamily="18" charset="0"/>
            </a:endParaRPr>
          </a:p>
        </p:txBody>
      </p:sp>
      <p:pic>
        <p:nvPicPr>
          <p:cNvPr id="4" name="Picture 6" descr="C:\Users\User\Downloads\ロゴ　グレイ.JPG">
            <a:extLst>
              <a:ext uri="{FF2B5EF4-FFF2-40B4-BE49-F238E27FC236}">
                <a16:creationId xmlns:a16="http://schemas.microsoft.com/office/drawing/2014/main" id="{7137531E-206E-47B0-9519-91E3A59F4614}"/>
              </a:ext>
            </a:extLst>
          </p:cNvPr>
          <p:cNvPicPr>
            <a:picLocks noGrp="1"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48475" y="6467475"/>
            <a:ext cx="2295525" cy="3905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09017557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59B1DAD-41BC-4E67-8713-ED6FEB3ADC0B}"/>
              </a:ext>
            </a:extLst>
          </p:cNvPr>
          <p:cNvSpPr>
            <a:spLocks noGrp="1"/>
          </p:cNvSpPr>
          <p:nvPr>
            <p:ph type="title"/>
          </p:nvPr>
        </p:nvSpPr>
        <p:spPr/>
        <p:txBody>
          <a:bodyPr>
            <a:normAutofit/>
          </a:bodyPr>
          <a:lstStyle/>
          <a:p>
            <a:pPr algn="ctr"/>
            <a:r>
              <a:rPr lang="ja-JP" altLang="en-US" sz="2800" kern="100" dirty="0">
                <a:latin typeface="ＭＳ ゴシック" panose="020B0609070205080204" pitchFamily="49" charset="-128"/>
                <a:ea typeface="ＭＳ ゴシック" panose="020B0609070205080204" pitchFamily="49" charset="-128"/>
                <a:cs typeface="Times New Roman" panose="02020603050405020304" pitchFamily="18" charset="0"/>
              </a:rPr>
              <a:t>① マンパワーの都合で無理だと伝える</a:t>
            </a:r>
            <a:br>
              <a:rPr lang="en-US" altLang="ja-JP" sz="2800" kern="100" dirty="0">
                <a:latin typeface="ＭＳ ゴシック" panose="020B0609070205080204" pitchFamily="49" charset="-128"/>
                <a:ea typeface="ＭＳ ゴシック" panose="020B0609070205080204" pitchFamily="49" charset="-128"/>
                <a:cs typeface="Times New Roman" panose="02020603050405020304" pitchFamily="18" charset="0"/>
              </a:rPr>
            </a:br>
            <a:br>
              <a:rPr lang="en-US" altLang="ja-JP" sz="2800" kern="100" dirty="0">
                <a:latin typeface="ＭＳ ゴシック" panose="020B0609070205080204" pitchFamily="49" charset="-128"/>
                <a:ea typeface="ＭＳ ゴシック" panose="020B0609070205080204" pitchFamily="49" charset="-128"/>
                <a:cs typeface="Times New Roman" panose="02020603050405020304" pitchFamily="18" charset="0"/>
              </a:rPr>
            </a:br>
            <a:r>
              <a:rPr lang="en-US" altLang="ja-JP" sz="2800" kern="100" dirty="0">
                <a:solidFill>
                  <a:srgbClr val="FF0000"/>
                </a:solidFill>
                <a:latin typeface="ＭＳ ゴシック" panose="020B0609070205080204" pitchFamily="49" charset="-128"/>
                <a:ea typeface="ＭＳ ゴシック" panose="020B0609070205080204" pitchFamily="49" charset="-128"/>
                <a:cs typeface="Times New Roman" panose="02020603050405020304" pitchFamily="18" charset="0"/>
              </a:rPr>
              <a:t>【50</a:t>
            </a:r>
            <a:r>
              <a:rPr lang="ja-JP" altLang="ja-JP" sz="2800" kern="100" dirty="0">
                <a:solidFill>
                  <a:srgbClr val="FF0000"/>
                </a:solidFill>
                <a:latin typeface="ＭＳ ゴシック" panose="020B0609070205080204" pitchFamily="49" charset="-128"/>
                <a:ea typeface="ＭＳ ゴシック" panose="020B0609070205080204" pitchFamily="49" charset="-128"/>
                <a:cs typeface="Times New Roman" panose="02020603050405020304" pitchFamily="18" charset="0"/>
              </a:rPr>
              <a:t>点</a:t>
            </a:r>
            <a:r>
              <a:rPr lang="en-US" altLang="ja-JP" sz="2800" kern="100" dirty="0">
                <a:solidFill>
                  <a:srgbClr val="FF0000"/>
                </a:solidFill>
                <a:latin typeface="ＭＳ ゴシック" panose="020B0609070205080204" pitchFamily="49" charset="-128"/>
                <a:ea typeface="ＭＳ ゴシック" panose="020B0609070205080204" pitchFamily="49" charset="-128"/>
                <a:cs typeface="Times New Roman" panose="02020603050405020304" pitchFamily="18" charset="0"/>
              </a:rPr>
              <a:t>】</a:t>
            </a:r>
            <a:r>
              <a:rPr lang="ja-JP" altLang="en-US" sz="2800" kern="100" dirty="0">
                <a:solidFill>
                  <a:srgbClr val="FF0000"/>
                </a:solidFill>
                <a:latin typeface="ＭＳ ゴシック" panose="020B0609070205080204" pitchFamily="49" charset="-128"/>
                <a:ea typeface="ＭＳ ゴシック" panose="020B0609070205080204" pitchFamily="49" charset="-128"/>
                <a:cs typeface="Times New Roman" panose="02020603050405020304" pitchFamily="18" charset="0"/>
              </a:rPr>
              <a:t>無理な選択は避けるべきだけれど</a:t>
            </a:r>
            <a:r>
              <a:rPr lang="en-US" altLang="ja-JP" sz="2800" kern="100" dirty="0">
                <a:solidFill>
                  <a:srgbClr val="FF0000"/>
                </a:solidFill>
                <a:latin typeface="ＭＳ ゴシック" panose="020B0609070205080204" pitchFamily="49" charset="-128"/>
                <a:ea typeface="ＭＳ ゴシック" panose="020B0609070205080204" pitchFamily="49" charset="-128"/>
                <a:cs typeface="Times New Roman" panose="02020603050405020304" pitchFamily="18" charset="0"/>
              </a:rPr>
              <a:t>…</a:t>
            </a:r>
            <a:endParaRPr kumimoji="1" lang="ja-JP" altLang="en-US" sz="2800" dirty="0">
              <a:latin typeface="ＭＳ ゴシック" panose="020B0609070205080204" pitchFamily="49" charset="-128"/>
              <a:ea typeface="ＭＳ ゴシック" panose="020B0609070205080204" pitchFamily="49" charset="-128"/>
            </a:endParaRPr>
          </a:p>
        </p:txBody>
      </p:sp>
      <p:sp>
        <p:nvSpPr>
          <p:cNvPr id="3" name="コンテンツ プレースホルダー 2">
            <a:extLst>
              <a:ext uri="{FF2B5EF4-FFF2-40B4-BE49-F238E27FC236}">
                <a16:creationId xmlns:a16="http://schemas.microsoft.com/office/drawing/2014/main" id="{E7B70665-3E80-407F-AAE0-2D5E3E5B4B17}"/>
              </a:ext>
            </a:extLst>
          </p:cNvPr>
          <p:cNvSpPr>
            <a:spLocks noGrp="1"/>
          </p:cNvSpPr>
          <p:nvPr>
            <p:ph idx="1"/>
          </p:nvPr>
        </p:nvSpPr>
        <p:spPr>
          <a:xfrm>
            <a:off x="628650" y="1825625"/>
            <a:ext cx="7886700" cy="4351338"/>
          </a:xfrm>
        </p:spPr>
        <p:txBody>
          <a:bodyPr>
            <a:noAutofit/>
          </a:bodyPr>
          <a:lstStyle/>
          <a:p>
            <a:pPr marL="0" indent="0" algn="just">
              <a:lnSpc>
                <a:spcPct val="100000"/>
              </a:lnSpc>
              <a:spcAft>
                <a:spcPts val="0"/>
              </a:spcAft>
              <a:buNone/>
            </a:pPr>
            <a:r>
              <a:rPr lang="ja-JP" altLang="en-US" sz="2400" kern="100" dirty="0">
                <a:latin typeface="ＭＳ ゴシック" panose="020B0609070205080204" pitchFamily="49" charset="-128"/>
                <a:ea typeface="ＭＳ ゴシック" panose="020B0609070205080204" pitchFamily="49" charset="-128"/>
                <a:cs typeface="Times New Roman" panose="02020603050405020304" pitchFamily="18" charset="0"/>
              </a:rPr>
              <a:t>　対応可能かどうか</a:t>
            </a:r>
            <a:r>
              <a:rPr lang="ja-JP" altLang="en-US" sz="24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rPr>
              <a:t>、現在のスタッフ数や環境をふまえて考慮する必要があります。無理にイレギュラーな対応をすると、事故やトラブルの原因にもなりかねません。</a:t>
            </a:r>
            <a:endParaRPr lang="en-US" altLang="ja-JP" sz="24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endParaRPr>
          </a:p>
          <a:p>
            <a:pPr marL="0" indent="0" algn="just">
              <a:lnSpc>
                <a:spcPct val="100000"/>
              </a:lnSpc>
              <a:spcAft>
                <a:spcPts val="0"/>
              </a:spcAft>
              <a:buNone/>
            </a:pPr>
            <a:r>
              <a:rPr lang="ja-JP" altLang="en-US" sz="24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rPr>
              <a:t>　また、業務が煩雑になることが予測されると、「面倒だから」という自分勝手な理由で協力を拒否するスタッフが出てくる可能性もあります。</a:t>
            </a:r>
            <a:endParaRPr lang="en-US" altLang="ja-JP" sz="24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endParaRPr>
          </a:p>
          <a:p>
            <a:pPr marL="0" indent="0" algn="just">
              <a:lnSpc>
                <a:spcPct val="100000"/>
              </a:lnSpc>
              <a:spcAft>
                <a:spcPts val="0"/>
              </a:spcAft>
              <a:buNone/>
            </a:pPr>
            <a:r>
              <a:rPr lang="ja-JP" altLang="en-US" sz="24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rPr>
              <a:t>　しかし、業務の都合だけを考えて「対応できない」と判断するのは避けるべきです。まずは、相談員やスタッフと共に検討してみましょう。何か良い代替案が見つかるかもしれません。</a:t>
            </a:r>
            <a:endParaRPr lang="en-US" altLang="ja-JP" sz="24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endParaRPr>
          </a:p>
        </p:txBody>
      </p:sp>
      <p:pic>
        <p:nvPicPr>
          <p:cNvPr id="4" name="Picture 6" descr="C:\Users\User\Downloads\ロゴ　グレイ.JPG">
            <a:extLst>
              <a:ext uri="{FF2B5EF4-FFF2-40B4-BE49-F238E27FC236}">
                <a16:creationId xmlns:a16="http://schemas.microsoft.com/office/drawing/2014/main" id="{B48F70DF-1BFD-40C4-B782-E762315079EC}"/>
              </a:ext>
            </a:extLst>
          </p:cNvPr>
          <p:cNvPicPr>
            <a:picLocks noGrp="1"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848475" y="6467475"/>
            <a:ext cx="2295525" cy="3905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47638388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59B1DAD-41BC-4E67-8713-ED6FEB3ADC0B}"/>
              </a:ext>
            </a:extLst>
          </p:cNvPr>
          <p:cNvSpPr>
            <a:spLocks noGrp="1"/>
          </p:cNvSpPr>
          <p:nvPr>
            <p:ph type="title"/>
          </p:nvPr>
        </p:nvSpPr>
        <p:spPr/>
        <p:txBody>
          <a:bodyPr>
            <a:normAutofit/>
          </a:bodyPr>
          <a:lstStyle/>
          <a:p>
            <a:pPr lvl="0" algn="ctr">
              <a:spcBef>
                <a:spcPts val="1000"/>
              </a:spcBef>
            </a:pPr>
            <a:r>
              <a:rPr lang="ja-JP" altLang="en-US" sz="2800" kern="100" dirty="0">
                <a:latin typeface="ＭＳ ゴシック" panose="020B0609070205080204" pitchFamily="49" charset="-128"/>
                <a:ea typeface="ＭＳ ゴシック" panose="020B0609070205080204" pitchFamily="49" charset="-128"/>
                <a:cs typeface="Times New Roman" panose="02020603050405020304" pitchFamily="18" charset="0"/>
              </a:rPr>
              <a:t>② スタッフを巻き込んで検討する</a:t>
            </a:r>
            <a:br>
              <a:rPr lang="en-US" altLang="ja-JP" sz="28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rPr>
            </a:br>
            <a:br>
              <a:rPr lang="en-US" altLang="ja-JP" sz="2800" kern="100" dirty="0">
                <a:latin typeface="ＭＳ ゴシック" panose="020B0609070205080204" pitchFamily="49" charset="-128"/>
                <a:ea typeface="ＭＳ ゴシック" panose="020B0609070205080204" pitchFamily="49" charset="-128"/>
                <a:cs typeface="Times New Roman" panose="02020603050405020304" pitchFamily="18" charset="0"/>
              </a:rPr>
            </a:br>
            <a:r>
              <a:rPr lang="en-US" altLang="ja-JP" sz="2800" kern="100" dirty="0">
                <a:solidFill>
                  <a:srgbClr val="FF0000"/>
                </a:solidFill>
                <a:latin typeface="ＭＳ ゴシック" panose="020B0609070205080204" pitchFamily="49" charset="-128"/>
                <a:ea typeface="ＭＳ ゴシック" panose="020B0609070205080204" pitchFamily="49" charset="-128"/>
                <a:cs typeface="Times New Roman" panose="02020603050405020304" pitchFamily="18" charset="0"/>
              </a:rPr>
              <a:t>【100</a:t>
            </a:r>
            <a:r>
              <a:rPr lang="ja-JP" altLang="ja-JP" sz="2800" kern="100" dirty="0">
                <a:solidFill>
                  <a:srgbClr val="FF0000"/>
                </a:solidFill>
                <a:latin typeface="ＭＳ ゴシック" panose="020B0609070205080204" pitchFamily="49" charset="-128"/>
                <a:ea typeface="ＭＳ ゴシック" panose="020B0609070205080204" pitchFamily="49" charset="-128"/>
                <a:cs typeface="Times New Roman" panose="02020603050405020304" pitchFamily="18" charset="0"/>
              </a:rPr>
              <a:t>点</a:t>
            </a:r>
            <a:r>
              <a:rPr lang="en-US" altLang="ja-JP" sz="2800" kern="100" dirty="0">
                <a:solidFill>
                  <a:srgbClr val="FF0000"/>
                </a:solidFill>
                <a:latin typeface="ＭＳ ゴシック" panose="020B0609070205080204" pitchFamily="49" charset="-128"/>
                <a:ea typeface="ＭＳ ゴシック" panose="020B0609070205080204" pitchFamily="49" charset="-128"/>
                <a:cs typeface="Times New Roman" panose="02020603050405020304" pitchFamily="18" charset="0"/>
              </a:rPr>
              <a:t>】</a:t>
            </a:r>
            <a:r>
              <a:rPr lang="ja-JP" altLang="en-US" sz="2800" kern="100" dirty="0">
                <a:solidFill>
                  <a:srgbClr val="FF0000"/>
                </a:solidFill>
                <a:latin typeface="ＭＳ ゴシック" panose="020B0609070205080204" pitchFamily="49" charset="-128"/>
                <a:ea typeface="ＭＳ ゴシック" panose="020B0609070205080204" pitchFamily="49" charset="-128"/>
                <a:cs typeface="Times New Roman" panose="02020603050405020304" pitchFamily="18" charset="0"/>
              </a:rPr>
              <a:t>１人より２人、２人より３人</a:t>
            </a:r>
            <a:endParaRPr kumimoji="1" lang="ja-JP" altLang="en-US" sz="2800" dirty="0">
              <a:latin typeface="ＭＳ ゴシック" panose="020B0609070205080204" pitchFamily="49" charset="-128"/>
              <a:ea typeface="ＭＳ ゴシック" panose="020B0609070205080204" pitchFamily="49" charset="-128"/>
            </a:endParaRPr>
          </a:p>
        </p:txBody>
      </p:sp>
      <p:sp>
        <p:nvSpPr>
          <p:cNvPr id="3" name="コンテンツ プレースホルダー 2">
            <a:extLst>
              <a:ext uri="{FF2B5EF4-FFF2-40B4-BE49-F238E27FC236}">
                <a16:creationId xmlns:a16="http://schemas.microsoft.com/office/drawing/2014/main" id="{E7B70665-3E80-407F-AAE0-2D5E3E5B4B17}"/>
              </a:ext>
            </a:extLst>
          </p:cNvPr>
          <p:cNvSpPr>
            <a:spLocks noGrp="1"/>
          </p:cNvSpPr>
          <p:nvPr>
            <p:ph idx="1"/>
          </p:nvPr>
        </p:nvSpPr>
        <p:spPr/>
        <p:txBody>
          <a:bodyPr>
            <a:noAutofit/>
          </a:bodyPr>
          <a:lstStyle/>
          <a:p>
            <a:pPr marL="0" indent="0" algn="just">
              <a:lnSpc>
                <a:spcPct val="100000"/>
              </a:lnSpc>
              <a:spcAft>
                <a:spcPts val="0"/>
              </a:spcAft>
              <a:buNone/>
            </a:pPr>
            <a:r>
              <a:rPr lang="ja-JP" altLang="en-US" sz="2400" kern="100" dirty="0">
                <a:latin typeface="ＭＳ ゴシック" panose="020B0609070205080204" pitchFamily="49" charset="-128"/>
                <a:ea typeface="ＭＳ ゴシック" panose="020B0609070205080204" pitchFamily="49" charset="-128"/>
                <a:cs typeface="Times New Roman" panose="02020603050405020304" pitchFamily="18" charset="0"/>
              </a:rPr>
              <a:t>　１人で考えるには限界があります</a:t>
            </a:r>
            <a:r>
              <a:rPr lang="ja-JP" altLang="en-US" sz="24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rPr>
              <a:t>。ほかの職種から見て、そのプランは現実可能なのか、あるいは代替案があるのかどうかを検討してもらう機会を設けることで、新たな方法が見出せるかもしれません。</a:t>
            </a:r>
            <a:endParaRPr lang="en-US" altLang="ja-JP" sz="24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endParaRPr>
          </a:p>
          <a:p>
            <a:pPr marL="0" lvl="0" indent="0" algn="just">
              <a:lnSpc>
                <a:spcPct val="100000"/>
              </a:lnSpc>
              <a:buNone/>
            </a:pPr>
            <a:r>
              <a:rPr lang="ja-JP" altLang="en-US" sz="24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rPr>
              <a:t>　いずれにしても、１人より２人、２人より３人と、自分にない視点を持っている人を巻き込むことが結果につながります。</a:t>
            </a:r>
            <a:endParaRPr lang="en-US" altLang="ja-JP" sz="24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endParaRPr>
          </a:p>
          <a:p>
            <a:pPr marL="0" lvl="0" indent="0" algn="just">
              <a:lnSpc>
                <a:spcPct val="100000"/>
              </a:lnSpc>
              <a:buNone/>
            </a:pPr>
            <a:r>
              <a:rPr lang="ja-JP" altLang="en-US" sz="24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rPr>
              <a:t>　リーダーという立場にあるならば、より「チームで仕事をしている」ことを念頭に置いて行動しましょう。それがチームマネジメントの第一歩になります。</a:t>
            </a:r>
            <a:endParaRPr lang="en-US" altLang="ja-JP" sz="24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endParaRPr>
          </a:p>
          <a:p>
            <a:pPr marL="0" lvl="0" indent="0" algn="just">
              <a:lnSpc>
                <a:spcPct val="100000"/>
              </a:lnSpc>
              <a:buNone/>
            </a:pPr>
            <a:endParaRPr lang="ja-JP" altLang="ja-JP" sz="24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endParaRPr>
          </a:p>
        </p:txBody>
      </p:sp>
      <p:pic>
        <p:nvPicPr>
          <p:cNvPr id="4" name="Picture 6" descr="C:\Users\User\Downloads\ロゴ　グレイ.JPG">
            <a:extLst>
              <a:ext uri="{FF2B5EF4-FFF2-40B4-BE49-F238E27FC236}">
                <a16:creationId xmlns:a16="http://schemas.microsoft.com/office/drawing/2014/main" id="{909D4475-7833-40BA-B5DF-A18658D876F0}"/>
              </a:ext>
            </a:extLst>
          </p:cNvPr>
          <p:cNvPicPr>
            <a:picLocks noGrp="1"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48475" y="6467475"/>
            <a:ext cx="2295525" cy="3905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21292934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59B1DAD-41BC-4E67-8713-ED6FEB3ADC0B}"/>
              </a:ext>
            </a:extLst>
          </p:cNvPr>
          <p:cNvSpPr>
            <a:spLocks noGrp="1"/>
          </p:cNvSpPr>
          <p:nvPr>
            <p:ph type="title"/>
          </p:nvPr>
        </p:nvSpPr>
        <p:spPr/>
        <p:txBody>
          <a:bodyPr>
            <a:normAutofit/>
          </a:bodyPr>
          <a:lstStyle/>
          <a:p>
            <a:pPr lvl="0" algn="ctr">
              <a:spcBef>
                <a:spcPts val="1000"/>
              </a:spcBef>
            </a:pPr>
            <a:r>
              <a:rPr lang="ja-JP" altLang="en-US" sz="2800" kern="100" dirty="0">
                <a:latin typeface="ＭＳ ゴシック" panose="020B0609070205080204" pitchFamily="49" charset="-128"/>
                <a:ea typeface="ＭＳ ゴシック" panose="020B0609070205080204" pitchFamily="49" charset="-128"/>
                <a:cs typeface="Times New Roman" panose="02020603050405020304" pitchFamily="18" charset="0"/>
              </a:rPr>
              <a:t>③ 他の方法で対応できないか考える</a:t>
            </a:r>
            <a:br>
              <a:rPr lang="ja-JP" altLang="en-US" sz="2800" kern="100" dirty="0">
                <a:latin typeface="ＭＳ ゴシック" panose="020B0609070205080204" pitchFamily="49" charset="-128"/>
                <a:ea typeface="ＭＳ ゴシック" panose="020B0609070205080204" pitchFamily="49" charset="-128"/>
                <a:cs typeface="Times New Roman" panose="02020603050405020304" pitchFamily="18" charset="0"/>
              </a:rPr>
            </a:br>
            <a:br>
              <a:rPr lang="en-US" altLang="ja-JP" sz="2800" kern="100" dirty="0">
                <a:latin typeface="ＭＳ ゴシック" panose="020B0609070205080204" pitchFamily="49" charset="-128"/>
                <a:ea typeface="ＭＳ ゴシック" panose="020B0609070205080204" pitchFamily="49" charset="-128"/>
                <a:cs typeface="Times New Roman" panose="02020603050405020304" pitchFamily="18" charset="0"/>
              </a:rPr>
            </a:br>
            <a:r>
              <a:rPr lang="en-US" altLang="ja-JP" sz="2800" kern="100" dirty="0">
                <a:solidFill>
                  <a:srgbClr val="FF0000"/>
                </a:solidFill>
                <a:latin typeface="ＭＳ ゴシック" panose="020B0609070205080204" pitchFamily="49" charset="-128"/>
                <a:ea typeface="ＭＳ ゴシック" panose="020B0609070205080204" pitchFamily="49" charset="-128"/>
                <a:cs typeface="Times New Roman" panose="02020603050405020304" pitchFamily="18" charset="0"/>
              </a:rPr>
              <a:t>【100</a:t>
            </a:r>
            <a:r>
              <a:rPr lang="ja-JP" altLang="ja-JP" sz="2800" kern="100" dirty="0">
                <a:solidFill>
                  <a:srgbClr val="FF0000"/>
                </a:solidFill>
                <a:latin typeface="ＭＳ ゴシック" panose="020B0609070205080204" pitchFamily="49" charset="-128"/>
                <a:ea typeface="ＭＳ ゴシック" panose="020B0609070205080204" pitchFamily="49" charset="-128"/>
                <a:cs typeface="Times New Roman" panose="02020603050405020304" pitchFamily="18" charset="0"/>
              </a:rPr>
              <a:t>点</a:t>
            </a:r>
            <a:r>
              <a:rPr lang="en-US" altLang="ja-JP" sz="2800" kern="100" dirty="0">
                <a:solidFill>
                  <a:srgbClr val="FF0000"/>
                </a:solidFill>
                <a:latin typeface="ＭＳ ゴシック" panose="020B0609070205080204" pitchFamily="49" charset="-128"/>
                <a:ea typeface="ＭＳ ゴシック" panose="020B0609070205080204" pitchFamily="49" charset="-128"/>
                <a:cs typeface="Times New Roman" panose="02020603050405020304" pitchFamily="18" charset="0"/>
              </a:rPr>
              <a:t>】</a:t>
            </a:r>
            <a:r>
              <a:rPr lang="ja-JP" altLang="en-US" sz="2800" kern="100" dirty="0">
                <a:solidFill>
                  <a:srgbClr val="FF0000"/>
                </a:solidFill>
                <a:latin typeface="ＭＳ ゴシック" panose="020B0609070205080204" pitchFamily="49" charset="-128"/>
                <a:ea typeface="ＭＳ ゴシック" panose="020B0609070205080204" pitchFamily="49" charset="-128"/>
                <a:cs typeface="Times New Roman" panose="02020603050405020304" pitchFamily="18" charset="0"/>
              </a:rPr>
              <a:t>問題の本質を見極める！</a:t>
            </a:r>
            <a:endParaRPr kumimoji="1" lang="ja-JP" altLang="en-US" sz="2800" dirty="0">
              <a:latin typeface="ＭＳ ゴシック" panose="020B0609070205080204" pitchFamily="49" charset="-128"/>
              <a:ea typeface="ＭＳ ゴシック" panose="020B0609070205080204" pitchFamily="49" charset="-128"/>
            </a:endParaRPr>
          </a:p>
        </p:txBody>
      </p:sp>
      <p:sp>
        <p:nvSpPr>
          <p:cNvPr id="3" name="コンテンツ プレースホルダー 2">
            <a:extLst>
              <a:ext uri="{FF2B5EF4-FFF2-40B4-BE49-F238E27FC236}">
                <a16:creationId xmlns:a16="http://schemas.microsoft.com/office/drawing/2014/main" id="{E7B70665-3E80-407F-AAE0-2D5E3E5B4B17}"/>
              </a:ext>
            </a:extLst>
          </p:cNvPr>
          <p:cNvSpPr>
            <a:spLocks noGrp="1"/>
          </p:cNvSpPr>
          <p:nvPr>
            <p:ph idx="1"/>
          </p:nvPr>
        </p:nvSpPr>
        <p:spPr/>
        <p:txBody>
          <a:bodyPr>
            <a:noAutofit/>
          </a:bodyPr>
          <a:lstStyle/>
          <a:p>
            <a:pPr marL="0" indent="0" algn="just">
              <a:lnSpc>
                <a:spcPct val="100000"/>
              </a:lnSpc>
              <a:spcAft>
                <a:spcPts val="0"/>
              </a:spcAft>
              <a:buNone/>
            </a:pPr>
            <a:r>
              <a:rPr lang="ja-JP" altLang="en-US" sz="2400" kern="100" dirty="0">
                <a:latin typeface="ＭＳ ゴシック" panose="020B0609070205080204" pitchFamily="49" charset="-128"/>
                <a:ea typeface="ＭＳ ゴシック" panose="020B0609070205080204" pitchFamily="49" charset="-128"/>
                <a:cs typeface="Times New Roman" panose="02020603050405020304" pitchFamily="18" charset="0"/>
              </a:rPr>
              <a:t>　「寝る前の入浴」に注目しがちですが、その目的は「冷え性への対応」です</a:t>
            </a:r>
            <a:r>
              <a:rPr lang="ja-JP" altLang="en-US" sz="24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rPr>
              <a:t>。つまり、入浴が難しくても、他の方法で冷え性をケアすることができれば、利用者の要望は満たされるのではないでしょうか。</a:t>
            </a:r>
            <a:endParaRPr lang="en-US" altLang="ja-JP" sz="24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endParaRPr>
          </a:p>
          <a:p>
            <a:pPr marL="0" lvl="0" indent="0" algn="just">
              <a:lnSpc>
                <a:spcPct val="100000"/>
              </a:lnSpc>
              <a:buNone/>
            </a:pPr>
            <a:r>
              <a:rPr lang="ja-JP" altLang="en-US" sz="24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rPr>
              <a:t>　このような視点を持つことで、対応のポイントを「夜間の入浴」から「身体を温める方法」へと変えることができます。すると、それまでは「マンパワーの問題で無理」だったものが、「身体を温めるだけなら</a:t>
            </a:r>
            <a:r>
              <a:rPr lang="en-US" altLang="ja-JP" sz="24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rPr>
              <a:t>…</a:t>
            </a:r>
            <a:r>
              <a:rPr lang="ja-JP" altLang="en-US" sz="24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rPr>
              <a:t>」とポジティブな議論に展開し、多くのアイディアが得られるかもしれません。</a:t>
            </a:r>
            <a:endParaRPr lang="ja-JP" altLang="ja-JP" sz="24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endParaRPr>
          </a:p>
        </p:txBody>
      </p:sp>
      <p:pic>
        <p:nvPicPr>
          <p:cNvPr id="4" name="Picture 6" descr="C:\Users\User\Downloads\ロゴ　グレイ.JPG">
            <a:extLst>
              <a:ext uri="{FF2B5EF4-FFF2-40B4-BE49-F238E27FC236}">
                <a16:creationId xmlns:a16="http://schemas.microsoft.com/office/drawing/2014/main" id="{9915B1E4-6A56-4633-94C2-680B23A82C8F}"/>
              </a:ext>
            </a:extLst>
          </p:cNvPr>
          <p:cNvPicPr>
            <a:picLocks noGrp="1"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48475" y="6467475"/>
            <a:ext cx="2295525" cy="3905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6831420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59B1DAD-41BC-4E67-8713-ED6FEB3ADC0B}"/>
              </a:ext>
            </a:extLst>
          </p:cNvPr>
          <p:cNvSpPr>
            <a:spLocks noGrp="1"/>
          </p:cNvSpPr>
          <p:nvPr>
            <p:ph type="title"/>
          </p:nvPr>
        </p:nvSpPr>
        <p:spPr/>
        <p:txBody>
          <a:bodyPr>
            <a:normAutofit/>
          </a:bodyPr>
          <a:lstStyle/>
          <a:p>
            <a:pPr lvl="0" algn="ctr">
              <a:spcBef>
                <a:spcPts val="1000"/>
              </a:spcBef>
            </a:pPr>
            <a:r>
              <a:rPr lang="ja-JP" altLang="en-US" sz="28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rPr>
              <a:t>④ スケジュール変更が可能かどうか検討する</a:t>
            </a:r>
            <a:br>
              <a:rPr lang="en-US" altLang="ja-JP" sz="2800" kern="100" dirty="0">
                <a:latin typeface="ＭＳ ゴシック" panose="020B0609070205080204" pitchFamily="49" charset="-128"/>
                <a:ea typeface="ＭＳ ゴシック" panose="020B0609070205080204" pitchFamily="49" charset="-128"/>
                <a:cs typeface="Times New Roman" panose="02020603050405020304" pitchFamily="18" charset="0"/>
              </a:rPr>
            </a:br>
            <a:br>
              <a:rPr lang="en-US" altLang="ja-JP" sz="2800" kern="100" dirty="0">
                <a:latin typeface="ＭＳ ゴシック" panose="020B0609070205080204" pitchFamily="49" charset="-128"/>
                <a:ea typeface="ＭＳ ゴシック" panose="020B0609070205080204" pitchFamily="49" charset="-128"/>
                <a:cs typeface="Times New Roman" panose="02020603050405020304" pitchFamily="18" charset="0"/>
              </a:rPr>
            </a:br>
            <a:r>
              <a:rPr lang="en-US" altLang="ja-JP" sz="2800" kern="100" dirty="0">
                <a:solidFill>
                  <a:srgbClr val="FF0000"/>
                </a:solidFill>
                <a:latin typeface="ＭＳ ゴシック" panose="020B0609070205080204" pitchFamily="49" charset="-128"/>
                <a:ea typeface="ＭＳ ゴシック" panose="020B0609070205080204" pitchFamily="49" charset="-128"/>
                <a:cs typeface="Times New Roman" panose="02020603050405020304" pitchFamily="18" charset="0"/>
              </a:rPr>
              <a:t>【80</a:t>
            </a:r>
            <a:r>
              <a:rPr lang="ja-JP" altLang="ja-JP" sz="2800" kern="100" dirty="0">
                <a:solidFill>
                  <a:srgbClr val="FF0000"/>
                </a:solidFill>
                <a:latin typeface="ＭＳ ゴシック" panose="020B0609070205080204" pitchFamily="49" charset="-128"/>
                <a:ea typeface="ＭＳ ゴシック" panose="020B0609070205080204" pitchFamily="49" charset="-128"/>
                <a:cs typeface="Times New Roman" panose="02020603050405020304" pitchFamily="18" charset="0"/>
              </a:rPr>
              <a:t>点</a:t>
            </a:r>
            <a:r>
              <a:rPr lang="en-US" altLang="ja-JP" sz="2800" kern="100" dirty="0">
                <a:solidFill>
                  <a:srgbClr val="FF0000"/>
                </a:solidFill>
                <a:latin typeface="ＭＳ ゴシック" panose="020B0609070205080204" pitchFamily="49" charset="-128"/>
                <a:ea typeface="ＭＳ ゴシック" panose="020B0609070205080204" pitchFamily="49" charset="-128"/>
                <a:cs typeface="Times New Roman" panose="02020603050405020304" pitchFamily="18" charset="0"/>
              </a:rPr>
              <a:t>】</a:t>
            </a:r>
            <a:r>
              <a:rPr lang="ja-JP" altLang="en-US" sz="2800" kern="100" dirty="0">
                <a:solidFill>
                  <a:srgbClr val="FF0000"/>
                </a:solidFill>
                <a:latin typeface="ＭＳ ゴシック" panose="020B0609070205080204" pitchFamily="49" charset="-128"/>
                <a:ea typeface="ＭＳ ゴシック" panose="020B0609070205080204" pitchFamily="49" charset="-128"/>
                <a:cs typeface="Times New Roman" panose="02020603050405020304" pitchFamily="18" charset="0"/>
              </a:rPr>
              <a:t>疑問が新たな発想につながる</a:t>
            </a:r>
            <a:r>
              <a:rPr lang="ja-JP" altLang="ja-JP" sz="2800" kern="100" dirty="0">
                <a:solidFill>
                  <a:srgbClr val="FF0000"/>
                </a:solidFill>
                <a:latin typeface="ＭＳ ゴシック" panose="020B0609070205080204" pitchFamily="49" charset="-128"/>
                <a:ea typeface="ＭＳ ゴシック" panose="020B0609070205080204" pitchFamily="49" charset="-128"/>
                <a:cs typeface="Times New Roman" panose="02020603050405020304" pitchFamily="18" charset="0"/>
              </a:rPr>
              <a:t>！</a:t>
            </a:r>
            <a:endParaRPr kumimoji="1" lang="ja-JP" altLang="en-US" sz="2800" dirty="0">
              <a:latin typeface="ＭＳ ゴシック" panose="020B0609070205080204" pitchFamily="49" charset="-128"/>
              <a:ea typeface="ＭＳ ゴシック" panose="020B0609070205080204" pitchFamily="49" charset="-128"/>
            </a:endParaRPr>
          </a:p>
        </p:txBody>
      </p:sp>
      <p:sp>
        <p:nvSpPr>
          <p:cNvPr id="3" name="コンテンツ プレースホルダー 2">
            <a:extLst>
              <a:ext uri="{FF2B5EF4-FFF2-40B4-BE49-F238E27FC236}">
                <a16:creationId xmlns:a16="http://schemas.microsoft.com/office/drawing/2014/main" id="{E7B70665-3E80-407F-AAE0-2D5E3E5B4B17}"/>
              </a:ext>
            </a:extLst>
          </p:cNvPr>
          <p:cNvSpPr>
            <a:spLocks noGrp="1"/>
          </p:cNvSpPr>
          <p:nvPr>
            <p:ph idx="1"/>
          </p:nvPr>
        </p:nvSpPr>
        <p:spPr/>
        <p:txBody>
          <a:bodyPr>
            <a:noAutofit/>
          </a:bodyPr>
          <a:lstStyle/>
          <a:p>
            <a:pPr marL="0" indent="0" algn="just">
              <a:lnSpc>
                <a:spcPct val="100000"/>
              </a:lnSpc>
              <a:buNone/>
            </a:pPr>
            <a:r>
              <a:rPr lang="ja-JP" altLang="en-US" sz="2400" kern="100" dirty="0">
                <a:latin typeface="ＭＳ ゴシック" panose="020B0609070205080204" pitchFamily="49" charset="-128"/>
                <a:ea typeface="ＭＳ ゴシック" panose="020B0609070205080204" pitchFamily="49" charset="-128"/>
                <a:cs typeface="Times New Roman" panose="02020603050405020304" pitchFamily="18" charset="0"/>
              </a:rPr>
              <a:t>　</a:t>
            </a:r>
            <a:r>
              <a:rPr lang="ja-JP" altLang="en-US" sz="24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rPr>
              <a:t>これは、「そもそも論」から現実的な対応を考えるという選択肢です。「なぜ１６時までに入浴を終わらせる必要があるのか？」「１７時ではダメなのか？」といったように、これまで意識していなかったルールや取り組みに疑問を持つことで、新たな発想が生まれます。</a:t>
            </a:r>
            <a:endParaRPr lang="en-US" altLang="ja-JP" sz="24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endParaRPr>
          </a:p>
          <a:p>
            <a:pPr marL="0" indent="0" algn="just">
              <a:lnSpc>
                <a:spcPct val="100000"/>
              </a:lnSpc>
              <a:buNone/>
            </a:pPr>
            <a:r>
              <a:rPr lang="ja-JP" altLang="en-US" sz="2400" kern="100" dirty="0">
                <a:latin typeface="ＭＳ ゴシック" panose="020B0609070205080204" pitchFamily="49" charset="-128"/>
                <a:ea typeface="ＭＳ ゴシック" panose="020B0609070205080204" pitchFamily="49" charset="-128"/>
                <a:cs typeface="Times New Roman" panose="02020603050405020304" pitchFamily="18" charset="0"/>
              </a:rPr>
              <a:t>　このような議論を経た上でのスケジュール変更であれば、スタッフの理解も得やすいのではないでしょうか。</a:t>
            </a:r>
            <a:endParaRPr lang="en-US" altLang="ja-JP" sz="2400" kern="100" dirty="0">
              <a:latin typeface="ＭＳ ゴシック" panose="020B0609070205080204" pitchFamily="49" charset="-128"/>
              <a:ea typeface="ＭＳ ゴシック" panose="020B0609070205080204" pitchFamily="49" charset="-128"/>
              <a:cs typeface="Times New Roman" panose="02020603050405020304" pitchFamily="18" charset="0"/>
            </a:endParaRPr>
          </a:p>
          <a:p>
            <a:pPr marL="0" indent="0" algn="just">
              <a:lnSpc>
                <a:spcPct val="100000"/>
              </a:lnSpc>
              <a:buNone/>
            </a:pPr>
            <a:r>
              <a:rPr lang="ja-JP" altLang="en-US" sz="2400" kern="100" dirty="0">
                <a:latin typeface="ＭＳ ゴシック" panose="020B0609070205080204" pitchFamily="49" charset="-128"/>
                <a:ea typeface="ＭＳ ゴシック" panose="020B0609070205080204" pitchFamily="49" charset="-128"/>
                <a:cs typeface="Times New Roman" panose="02020603050405020304" pitchFamily="18" charset="0"/>
              </a:rPr>
              <a:t>　また、「不可能」という結論になったとしても、その理由が明確で意味のあるものであれば、相談員から入居予定者への説明もしやすくなります。</a:t>
            </a:r>
            <a:endParaRPr lang="en-US" altLang="ja-JP" sz="24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endParaRPr>
          </a:p>
        </p:txBody>
      </p:sp>
      <p:pic>
        <p:nvPicPr>
          <p:cNvPr id="4" name="Picture 6" descr="C:\Users\User\Downloads\ロゴ　グレイ.JPG">
            <a:extLst>
              <a:ext uri="{FF2B5EF4-FFF2-40B4-BE49-F238E27FC236}">
                <a16:creationId xmlns:a16="http://schemas.microsoft.com/office/drawing/2014/main" id="{60880401-C534-431A-A61A-158F5D4B1BFF}"/>
              </a:ext>
            </a:extLst>
          </p:cNvPr>
          <p:cNvPicPr>
            <a:picLocks noGrp="1"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48475" y="6467475"/>
            <a:ext cx="2295525" cy="3905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51388004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59B1DAD-41BC-4E67-8713-ED6FEB3ADC0B}"/>
              </a:ext>
            </a:extLst>
          </p:cNvPr>
          <p:cNvSpPr>
            <a:spLocks noGrp="1"/>
          </p:cNvSpPr>
          <p:nvPr>
            <p:ph type="title"/>
          </p:nvPr>
        </p:nvSpPr>
        <p:spPr/>
        <p:txBody>
          <a:bodyPr>
            <a:normAutofit/>
          </a:bodyPr>
          <a:lstStyle/>
          <a:p>
            <a:pPr lvl="0" algn="ctr">
              <a:spcBef>
                <a:spcPts val="1000"/>
              </a:spcBef>
            </a:pPr>
            <a:r>
              <a:rPr lang="ja-JP" altLang="en-US" sz="28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rPr>
              <a:t>⑤ 入居を断るように伝える</a:t>
            </a:r>
            <a:br>
              <a:rPr lang="en-US" altLang="ja-JP" sz="28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rPr>
            </a:br>
            <a:br>
              <a:rPr lang="en-US" altLang="ja-JP" sz="2800" kern="100" dirty="0">
                <a:latin typeface="ＭＳ ゴシック" panose="020B0609070205080204" pitchFamily="49" charset="-128"/>
                <a:ea typeface="ＭＳ ゴシック" panose="020B0609070205080204" pitchFamily="49" charset="-128"/>
                <a:cs typeface="Times New Roman" panose="02020603050405020304" pitchFamily="18" charset="0"/>
              </a:rPr>
            </a:br>
            <a:r>
              <a:rPr lang="en-US" altLang="ja-JP" sz="2800" kern="100" dirty="0">
                <a:solidFill>
                  <a:srgbClr val="FF0000"/>
                </a:solidFill>
                <a:latin typeface="ＭＳ ゴシック" panose="020B0609070205080204" pitchFamily="49" charset="-128"/>
                <a:ea typeface="ＭＳ ゴシック" panose="020B0609070205080204" pitchFamily="49" charset="-128"/>
                <a:cs typeface="Times New Roman" panose="02020603050405020304" pitchFamily="18" charset="0"/>
              </a:rPr>
              <a:t>【0</a:t>
            </a:r>
            <a:r>
              <a:rPr lang="ja-JP" altLang="ja-JP" sz="2800" kern="100" dirty="0">
                <a:solidFill>
                  <a:srgbClr val="FF0000"/>
                </a:solidFill>
                <a:latin typeface="ＭＳ ゴシック" panose="020B0609070205080204" pitchFamily="49" charset="-128"/>
                <a:ea typeface="ＭＳ ゴシック" panose="020B0609070205080204" pitchFamily="49" charset="-128"/>
                <a:cs typeface="Times New Roman" panose="02020603050405020304" pitchFamily="18" charset="0"/>
              </a:rPr>
              <a:t>点</a:t>
            </a:r>
            <a:r>
              <a:rPr lang="en-US" altLang="ja-JP" sz="2800" kern="100" dirty="0">
                <a:solidFill>
                  <a:srgbClr val="FF0000"/>
                </a:solidFill>
                <a:latin typeface="ＭＳ ゴシック" panose="020B0609070205080204" pitchFamily="49" charset="-128"/>
                <a:ea typeface="ＭＳ ゴシック" panose="020B0609070205080204" pitchFamily="49" charset="-128"/>
                <a:cs typeface="Times New Roman" panose="02020603050405020304" pitchFamily="18" charset="0"/>
              </a:rPr>
              <a:t>】</a:t>
            </a:r>
            <a:r>
              <a:rPr lang="ja-JP" altLang="en-US" sz="2800" kern="100" dirty="0">
                <a:solidFill>
                  <a:srgbClr val="FF0000"/>
                </a:solidFill>
                <a:latin typeface="ＭＳ ゴシック" panose="020B0609070205080204" pitchFamily="49" charset="-128"/>
                <a:ea typeface="ＭＳ ゴシック" panose="020B0609070205080204" pitchFamily="49" charset="-128"/>
                <a:cs typeface="Times New Roman" panose="02020603050405020304" pitchFamily="18" charset="0"/>
              </a:rPr>
              <a:t>相談員の気持ちはどうなる？</a:t>
            </a:r>
            <a:endParaRPr kumimoji="1" lang="ja-JP" altLang="en-US" sz="2800" dirty="0">
              <a:latin typeface="ＭＳ ゴシック" panose="020B0609070205080204" pitchFamily="49" charset="-128"/>
              <a:ea typeface="ＭＳ ゴシック" panose="020B0609070205080204" pitchFamily="49" charset="-128"/>
            </a:endParaRPr>
          </a:p>
        </p:txBody>
      </p:sp>
      <p:sp>
        <p:nvSpPr>
          <p:cNvPr id="3" name="コンテンツ プレースホルダー 2">
            <a:extLst>
              <a:ext uri="{FF2B5EF4-FFF2-40B4-BE49-F238E27FC236}">
                <a16:creationId xmlns:a16="http://schemas.microsoft.com/office/drawing/2014/main" id="{E7B70665-3E80-407F-AAE0-2D5E3E5B4B17}"/>
              </a:ext>
            </a:extLst>
          </p:cNvPr>
          <p:cNvSpPr>
            <a:spLocks noGrp="1"/>
          </p:cNvSpPr>
          <p:nvPr>
            <p:ph idx="1"/>
          </p:nvPr>
        </p:nvSpPr>
        <p:spPr/>
        <p:txBody>
          <a:bodyPr>
            <a:noAutofit/>
          </a:bodyPr>
          <a:lstStyle/>
          <a:p>
            <a:pPr marL="0" indent="0" algn="just">
              <a:lnSpc>
                <a:spcPct val="100000"/>
              </a:lnSpc>
              <a:spcAft>
                <a:spcPts val="0"/>
              </a:spcAft>
              <a:buNone/>
            </a:pPr>
            <a:r>
              <a:rPr lang="ja-JP" altLang="en-US" sz="2400" kern="100" dirty="0">
                <a:latin typeface="ＭＳ ゴシック" panose="020B0609070205080204" pitchFamily="49" charset="-128"/>
                <a:ea typeface="ＭＳ ゴシック" panose="020B0609070205080204" pitchFamily="49" charset="-128"/>
                <a:cs typeface="Times New Roman" panose="02020603050405020304" pitchFamily="18" charset="0"/>
              </a:rPr>
              <a:t>　最初から「対応できない」と考えていては、何も解決しません</a:t>
            </a:r>
            <a:r>
              <a:rPr lang="ja-JP" altLang="en-US" sz="24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rPr>
              <a:t>。相談員は「何とかしてあげたい」と思って相談に来たのです。何も検討することなく断るのは、介護職としての役割を放棄したのと同じです。</a:t>
            </a:r>
            <a:endParaRPr lang="en-US" altLang="ja-JP" sz="24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endParaRPr>
          </a:p>
          <a:p>
            <a:pPr marL="0" lvl="0" indent="0" algn="just">
              <a:lnSpc>
                <a:spcPct val="100000"/>
              </a:lnSpc>
              <a:buNone/>
            </a:pPr>
            <a:r>
              <a:rPr lang="ja-JP" altLang="en-US" sz="24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rPr>
              <a:t>　また、「冷え性なので寝る前にお風呂に入りたい」という要望は、ただのわがままでしょうか？それとも、この入居希望者はルール違反を希望するトラブルメーカーなのでしょうか？</a:t>
            </a:r>
            <a:endParaRPr lang="en-US" altLang="ja-JP" sz="24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endParaRPr>
          </a:p>
          <a:p>
            <a:pPr marL="0" lvl="0" indent="0" algn="just">
              <a:lnSpc>
                <a:spcPct val="100000"/>
              </a:lnSpc>
              <a:buNone/>
            </a:pPr>
            <a:r>
              <a:rPr lang="ja-JP" altLang="en-US" sz="24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rPr>
              <a:t>　このように考えていくと、「入居を断る」という選択肢の間違いに気づくことができるでしょう。</a:t>
            </a:r>
            <a:endParaRPr lang="ja-JP" altLang="ja-JP" sz="24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endParaRPr>
          </a:p>
        </p:txBody>
      </p:sp>
      <p:pic>
        <p:nvPicPr>
          <p:cNvPr id="4" name="Picture 6" descr="C:\Users\User\Downloads\ロゴ　グレイ.JPG">
            <a:extLst>
              <a:ext uri="{FF2B5EF4-FFF2-40B4-BE49-F238E27FC236}">
                <a16:creationId xmlns:a16="http://schemas.microsoft.com/office/drawing/2014/main" id="{42CF3417-4DE4-4BCE-902F-6979BE16DBC9}"/>
              </a:ext>
            </a:extLst>
          </p:cNvPr>
          <p:cNvPicPr>
            <a:picLocks noGrp="1"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48475" y="6467475"/>
            <a:ext cx="2295525" cy="3905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06213898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1960E40-90F8-4C40-98B3-27FA735949F0}"/>
              </a:ext>
            </a:extLst>
          </p:cNvPr>
          <p:cNvSpPr>
            <a:spLocks noGrp="1"/>
          </p:cNvSpPr>
          <p:nvPr>
            <p:ph type="title"/>
          </p:nvPr>
        </p:nvSpPr>
        <p:spPr/>
        <p:txBody>
          <a:bodyPr>
            <a:normAutofit/>
          </a:bodyPr>
          <a:lstStyle/>
          <a:p>
            <a:pPr algn="ctr"/>
            <a:r>
              <a:rPr kumimoji="1" lang="ja-JP" altLang="en-US" sz="3200" dirty="0">
                <a:latin typeface="ＭＳ ゴシック" panose="020B0609070205080204" pitchFamily="49" charset="-128"/>
                <a:ea typeface="ＭＳ ゴシック" panose="020B0609070205080204" pitchFamily="49" charset="-128"/>
              </a:rPr>
              <a:t>＜リーダーへのアドバイス＞</a:t>
            </a:r>
          </a:p>
        </p:txBody>
      </p:sp>
      <p:sp>
        <p:nvSpPr>
          <p:cNvPr id="3" name="コンテンツ プレースホルダー 2">
            <a:extLst>
              <a:ext uri="{FF2B5EF4-FFF2-40B4-BE49-F238E27FC236}">
                <a16:creationId xmlns:a16="http://schemas.microsoft.com/office/drawing/2014/main" id="{19CA7263-435C-48E3-A873-1EB443AF2785}"/>
              </a:ext>
            </a:extLst>
          </p:cNvPr>
          <p:cNvSpPr>
            <a:spLocks noGrp="1"/>
          </p:cNvSpPr>
          <p:nvPr>
            <p:ph idx="1"/>
          </p:nvPr>
        </p:nvSpPr>
        <p:spPr/>
        <p:txBody>
          <a:bodyPr>
            <a:normAutofit/>
          </a:bodyPr>
          <a:lstStyle/>
          <a:p>
            <a:pPr marL="0" indent="0">
              <a:buNone/>
            </a:pPr>
            <a:r>
              <a:rPr lang="ja-JP" altLang="en-US" dirty="0">
                <a:latin typeface="ＭＳ ゴシック" panose="020B0609070205080204" pitchFamily="49" charset="-128"/>
                <a:ea typeface="ＭＳ ゴシック" panose="020B0609070205080204" pitchFamily="49" charset="-128"/>
              </a:rPr>
              <a:t>　施設環境やスタッフ人数により、どこまで対応できるのかは大きく変わります。また、組織の方針により、「やりたくてもできないこと」があります。しかし、今の環境に固定した考え方は、極端に視野を狭めてしまいます。</a:t>
            </a:r>
            <a:endParaRPr lang="en-US" altLang="ja-JP" dirty="0">
              <a:latin typeface="ＭＳ ゴシック" panose="020B0609070205080204" pitchFamily="49" charset="-128"/>
              <a:ea typeface="ＭＳ ゴシック" panose="020B0609070205080204" pitchFamily="49" charset="-128"/>
            </a:endParaRPr>
          </a:p>
          <a:p>
            <a:pPr marL="0" indent="0">
              <a:buNone/>
            </a:pPr>
            <a:r>
              <a:rPr lang="ja-JP" altLang="en-US" dirty="0">
                <a:latin typeface="ＭＳ ゴシック" panose="020B0609070205080204" pitchFamily="49" charset="-128"/>
                <a:ea typeface="ＭＳ ゴシック" panose="020B0609070205080204" pitchFamily="49" charset="-128"/>
              </a:rPr>
              <a:t>　リーダーは、先頭に立って変革をもたらさなくてはなりません。適切な指導やアドバイスによってスタッフの視野を広げ、新しい発想、考え方で問題解決に取り組めるよう、繰り返しアプローチをしていきましょう。</a:t>
            </a:r>
            <a:endParaRPr lang="en-US" altLang="ja-JP" dirty="0">
              <a:latin typeface="ＭＳ ゴシック" panose="020B0609070205080204" pitchFamily="49" charset="-128"/>
              <a:ea typeface="ＭＳ ゴシック" panose="020B0609070205080204" pitchFamily="49" charset="-128"/>
            </a:endParaRPr>
          </a:p>
        </p:txBody>
      </p:sp>
      <p:pic>
        <p:nvPicPr>
          <p:cNvPr id="4" name="Picture 6" descr="C:\Users\User\Downloads\ロゴ　グレイ.JPG">
            <a:extLst>
              <a:ext uri="{FF2B5EF4-FFF2-40B4-BE49-F238E27FC236}">
                <a16:creationId xmlns:a16="http://schemas.microsoft.com/office/drawing/2014/main" id="{B129EA3D-2468-40A6-84CD-30F4C78BC00F}"/>
              </a:ext>
            </a:extLst>
          </p:cNvPr>
          <p:cNvPicPr>
            <a:picLocks noGrp="1"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48475" y="6467475"/>
            <a:ext cx="2295525" cy="3905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87189878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タイトル 1">
            <a:extLst>
              <a:ext uri="{FF2B5EF4-FFF2-40B4-BE49-F238E27FC236}">
                <a16:creationId xmlns:a16="http://schemas.microsoft.com/office/drawing/2014/main" id="{F498FE3F-2043-421A-BB72-0100269E8EFD}"/>
              </a:ext>
            </a:extLst>
          </p:cNvPr>
          <p:cNvSpPr>
            <a:spLocks noGrp="1" noChangeArrowheads="1"/>
          </p:cNvSpPr>
          <p:nvPr>
            <p:ph type="title"/>
          </p:nvPr>
        </p:nvSpPr>
        <p:spPr/>
        <p:txBody>
          <a:bodyPr/>
          <a:lstStyle/>
          <a:p>
            <a:endParaRPr lang="ja-JP" altLang="en-US"/>
          </a:p>
        </p:txBody>
      </p:sp>
      <p:sp>
        <p:nvSpPr>
          <p:cNvPr id="18435" name="コンテンツ プレースホルダー 2">
            <a:extLst>
              <a:ext uri="{FF2B5EF4-FFF2-40B4-BE49-F238E27FC236}">
                <a16:creationId xmlns:a16="http://schemas.microsoft.com/office/drawing/2014/main" id="{29584FDF-9176-4EF3-BA7C-CD282C545D19}"/>
              </a:ext>
            </a:extLst>
          </p:cNvPr>
          <p:cNvSpPr>
            <a:spLocks noGrp="1" noChangeArrowheads="1"/>
          </p:cNvSpPr>
          <p:nvPr>
            <p:ph idx="1"/>
          </p:nvPr>
        </p:nvSpPr>
        <p:spPr/>
        <p:txBody>
          <a:bodyPr/>
          <a:lstStyle/>
          <a:p>
            <a:pPr marL="0" indent="0" algn="ctr">
              <a:buFontTx/>
              <a:buNone/>
            </a:pPr>
            <a:r>
              <a:rPr lang="ja-JP" altLang="en-US" sz="5400">
                <a:latin typeface="ＭＳ ゴシック" panose="020B0609070205080204" pitchFamily="49" charset="-128"/>
                <a:ea typeface="ＭＳ ゴシック" panose="020B0609070205080204" pitchFamily="49" charset="-128"/>
              </a:rPr>
              <a:t>お疲れ様でした。</a:t>
            </a:r>
          </a:p>
        </p:txBody>
      </p:sp>
      <p:pic>
        <p:nvPicPr>
          <p:cNvPr id="18436" name="Picture 6" descr="C:\Users\User\Downloads\ロゴ　グレイ.JPG">
            <a:extLst>
              <a:ext uri="{FF2B5EF4-FFF2-40B4-BE49-F238E27FC236}">
                <a16:creationId xmlns:a16="http://schemas.microsoft.com/office/drawing/2014/main" id="{16E4C179-6D2A-4C06-ABD2-4B54A35335C4}"/>
              </a:ext>
            </a:extLst>
          </p:cNvPr>
          <p:cNvPicPr>
            <a:picLocks noGrp="1"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848475" y="6467475"/>
            <a:ext cx="2295525" cy="3905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タイトル 1">
            <a:extLst>
              <a:ext uri="{FF2B5EF4-FFF2-40B4-BE49-F238E27FC236}">
                <a16:creationId xmlns:a16="http://schemas.microsoft.com/office/drawing/2014/main" id="{FC0398B2-AF70-4F7A-82EC-5D05831F8670}"/>
              </a:ext>
            </a:extLst>
          </p:cNvPr>
          <p:cNvSpPr>
            <a:spLocks noGrp="1" noChangeArrowheads="1"/>
          </p:cNvSpPr>
          <p:nvPr>
            <p:ph type="title"/>
          </p:nvPr>
        </p:nvSpPr>
        <p:spPr/>
        <p:txBody>
          <a:bodyPr/>
          <a:lstStyle/>
          <a:p>
            <a:endParaRPr lang="ja-JP" altLang="en-US"/>
          </a:p>
        </p:txBody>
      </p:sp>
      <p:sp>
        <p:nvSpPr>
          <p:cNvPr id="20483" name="コンテンツ プレースホルダー 2">
            <a:extLst>
              <a:ext uri="{FF2B5EF4-FFF2-40B4-BE49-F238E27FC236}">
                <a16:creationId xmlns:a16="http://schemas.microsoft.com/office/drawing/2014/main" id="{83D56D51-F21A-4DD1-BE0F-86070D9A9175}"/>
              </a:ext>
            </a:extLst>
          </p:cNvPr>
          <p:cNvSpPr>
            <a:spLocks noGrp="1" noChangeArrowheads="1"/>
          </p:cNvSpPr>
          <p:nvPr>
            <p:ph idx="1"/>
          </p:nvPr>
        </p:nvSpPr>
        <p:spPr/>
        <p:txBody>
          <a:bodyPr/>
          <a:lstStyle/>
          <a:p>
            <a:pPr marL="0" indent="0">
              <a:buFontTx/>
              <a:buNone/>
            </a:pPr>
            <a:r>
              <a:rPr lang="en-US" altLang="ja-JP" dirty="0"/>
              <a:t>【</a:t>
            </a:r>
            <a:r>
              <a:rPr lang="ja-JP" altLang="en-US" dirty="0"/>
              <a:t>教材監修</a:t>
            </a:r>
            <a:r>
              <a:rPr lang="en-US" altLang="ja-JP" dirty="0"/>
              <a:t>】</a:t>
            </a:r>
          </a:p>
          <a:p>
            <a:pPr marL="0" indent="0">
              <a:buFontTx/>
              <a:buNone/>
            </a:pPr>
            <a:r>
              <a:rPr lang="ja-JP" altLang="en-US" dirty="0"/>
              <a:t>ふくしえん社労士事務所　</a:t>
            </a:r>
            <a:endParaRPr lang="en-US" altLang="ja-JP" dirty="0"/>
          </a:p>
          <a:p>
            <a:pPr marL="0" indent="0">
              <a:buFontTx/>
              <a:buNone/>
            </a:pPr>
            <a:r>
              <a:rPr lang="ja-JP" altLang="en-US" dirty="0"/>
              <a:t>介護特化型社会保険労務士　</a:t>
            </a:r>
            <a:endParaRPr lang="en-US" altLang="ja-JP" dirty="0"/>
          </a:p>
          <a:p>
            <a:pPr marL="0" indent="0">
              <a:buFontTx/>
              <a:buNone/>
            </a:pPr>
            <a:r>
              <a:rPr lang="ja-JP" altLang="en-US" dirty="0"/>
              <a:t>人材定着コンサルタント　後藤功太</a:t>
            </a:r>
          </a:p>
        </p:txBody>
      </p:sp>
      <p:pic>
        <p:nvPicPr>
          <p:cNvPr id="20484" name="Picture 6" descr="C:\Users\User\Downloads\ロゴ　グレイ.JPG">
            <a:extLst>
              <a:ext uri="{FF2B5EF4-FFF2-40B4-BE49-F238E27FC236}">
                <a16:creationId xmlns:a16="http://schemas.microsoft.com/office/drawing/2014/main" id="{F575CF68-3AFD-4F6A-8F0A-D28D3985FCC7}"/>
              </a:ext>
            </a:extLst>
          </p:cNvPr>
          <p:cNvPicPr>
            <a:picLocks noGrp="1"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48475" y="6467475"/>
            <a:ext cx="2295525" cy="3905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58E3797-8E3A-4CD2-8EF4-3D4F4EA482D5}"/>
              </a:ext>
            </a:extLst>
          </p:cNvPr>
          <p:cNvSpPr>
            <a:spLocks noGrp="1"/>
          </p:cNvSpPr>
          <p:nvPr>
            <p:ph type="title"/>
          </p:nvPr>
        </p:nvSpPr>
        <p:spPr/>
        <p:txBody>
          <a:bodyPr>
            <a:normAutofit/>
          </a:bodyPr>
          <a:lstStyle/>
          <a:p>
            <a:pPr algn="ctr"/>
            <a:r>
              <a:rPr kumimoji="1" lang="ja-JP" altLang="en-US" sz="3200" dirty="0">
                <a:latin typeface="ＭＳ ゴシック" panose="020B0609070205080204" pitchFamily="49" charset="-128"/>
                <a:ea typeface="ＭＳ ゴシック" panose="020B0609070205080204" pitchFamily="49" charset="-128"/>
              </a:rPr>
              <a:t>＜あなたならどうしますか？＞</a:t>
            </a:r>
          </a:p>
        </p:txBody>
      </p:sp>
      <p:sp>
        <p:nvSpPr>
          <p:cNvPr id="3" name="コンテンツ プレースホルダー 2">
            <a:extLst>
              <a:ext uri="{FF2B5EF4-FFF2-40B4-BE49-F238E27FC236}">
                <a16:creationId xmlns:a16="http://schemas.microsoft.com/office/drawing/2014/main" id="{BBF19F5A-F67C-4618-98CC-35A494819379}"/>
              </a:ext>
            </a:extLst>
          </p:cNvPr>
          <p:cNvSpPr>
            <a:spLocks noGrp="1"/>
          </p:cNvSpPr>
          <p:nvPr>
            <p:ph idx="1"/>
          </p:nvPr>
        </p:nvSpPr>
        <p:spPr/>
        <p:txBody>
          <a:bodyPr>
            <a:normAutofit/>
          </a:bodyPr>
          <a:lstStyle/>
          <a:p>
            <a:pPr marL="514350" lvl="0" indent="-514350" algn="just">
              <a:spcAft>
                <a:spcPts val="0"/>
              </a:spcAft>
              <a:buFont typeface="+mj-ea"/>
              <a:buAutoNum type="circleNumDbPlain"/>
            </a:pPr>
            <a:r>
              <a:rPr lang="ja-JP" altLang="en-US" kern="100" dirty="0">
                <a:latin typeface="ＭＳ ゴシック" panose="020B0609070205080204" pitchFamily="49" charset="-128"/>
                <a:ea typeface="ＭＳ ゴシック" panose="020B0609070205080204" pitchFamily="49" charset="-128"/>
                <a:cs typeface="Times New Roman" panose="02020603050405020304" pitchFamily="18" charset="0"/>
              </a:rPr>
              <a:t>Ａさんへのかかわりを控えるように伝える</a:t>
            </a:r>
            <a:endParaRPr lang="ja-JP" altLang="ja-JP" kern="100" dirty="0">
              <a:latin typeface="ＭＳ ゴシック" panose="020B0609070205080204" pitchFamily="49" charset="-128"/>
              <a:ea typeface="ＭＳ ゴシック" panose="020B0609070205080204" pitchFamily="49" charset="-128"/>
              <a:cs typeface="Times New Roman" panose="02020603050405020304" pitchFamily="18" charset="0"/>
            </a:endParaRPr>
          </a:p>
          <a:p>
            <a:pPr marL="514350" lvl="0" indent="-514350" algn="just">
              <a:spcAft>
                <a:spcPts val="0"/>
              </a:spcAft>
              <a:buFont typeface="+mj-ea"/>
              <a:buAutoNum type="circleNumDbPlain"/>
            </a:pPr>
            <a:r>
              <a:rPr lang="ja-JP" altLang="en-US" kern="100" dirty="0">
                <a:latin typeface="ＭＳ ゴシック" panose="020B0609070205080204" pitchFamily="49" charset="-128"/>
                <a:ea typeface="ＭＳ ゴシック" panose="020B0609070205080204" pitchFamily="49" charset="-128"/>
                <a:cs typeface="Times New Roman" panose="02020603050405020304" pitchFamily="18" charset="0"/>
              </a:rPr>
              <a:t>Ａさんが歩き回ならいように工夫する</a:t>
            </a:r>
            <a:endParaRPr lang="en-US" altLang="ja-JP" kern="100" dirty="0">
              <a:latin typeface="ＭＳ ゴシック" panose="020B0609070205080204" pitchFamily="49" charset="-128"/>
              <a:ea typeface="ＭＳ ゴシック" panose="020B0609070205080204" pitchFamily="49" charset="-128"/>
              <a:cs typeface="Times New Roman" panose="02020603050405020304" pitchFamily="18" charset="0"/>
            </a:endParaRPr>
          </a:p>
          <a:p>
            <a:pPr marL="514350" lvl="0" indent="-514350" algn="just">
              <a:spcAft>
                <a:spcPts val="0"/>
              </a:spcAft>
              <a:buFont typeface="+mj-ea"/>
              <a:buAutoNum type="circleNumDbPlain"/>
            </a:pPr>
            <a:r>
              <a:rPr lang="ja-JP" altLang="en-US" kern="100" dirty="0">
                <a:latin typeface="ＭＳ ゴシック" panose="020B0609070205080204" pitchFamily="49" charset="-128"/>
                <a:ea typeface="ＭＳ ゴシック" panose="020B0609070205080204" pitchFamily="49" charset="-128"/>
                <a:cs typeface="Times New Roman" panose="02020603050405020304" pitchFamily="18" charset="0"/>
              </a:rPr>
              <a:t>ほかの利用者に事情を説明し、理解を求める</a:t>
            </a:r>
            <a:endParaRPr lang="en-US" altLang="ja-JP" kern="100" dirty="0">
              <a:latin typeface="ＭＳ ゴシック" panose="020B0609070205080204" pitchFamily="49" charset="-128"/>
              <a:ea typeface="ＭＳ ゴシック" panose="020B0609070205080204" pitchFamily="49" charset="-128"/>
              <a:cs typeface="Times New Roman" panose="02020603050405020304" pitchFamily="18" charset="0"/>
            </a:endParaRPr>
          </a:p>
          <a:p>
            <a:pPr marL="514350" lvl="0" indent="-514350" algn="just">
              <a:spcAft>
                <a:spcPts val="0"/>
              </a:spcAft>
              <a:buFont typeface="+mj-ea"/>
              <a:buAutoNum type="circleNumDbPlain"/>
            </a:pPr>
            <a:r>
              <a:rPr lang="ja-JP" altLang="en-US" kern="100" dirty="0">
                <a:latin typeface="ＭＳ ゴシック" panose="020B0609070205080204" pitchFamily="49" charset="-128"/>
                <a:ea typeface="ＭＳ ゴシック" panose="020B0609070205080204" pitchFamily="49" charset="-128"/>
                <a:cs typeface="Times New Roman" panose="02020603050405020304" pitchFamily="18" charset="0"/>
              </a:rPr>
              <a:t>ほかの利用者にＡさんの面倒を見てもらう</a:t>
            </a:r>
            <a:endParaRPr lang="en-US" altLang="ja-JP" kern="100" dirty="0">
              <a:latin typeface="ＭＳ ゴシック" panose="020B0609070205080204" pitchFamily="49" charset="-128"/>
              <a:ea typeface="ＭＳ ゴシック" panose="020B0609070205080204" pitchFamily="49" charset="-128"/>
              <a:cs typeface="Times New Roman" panose="02020603050405020304" pitchFamily="18" charset="0"/>
            </a:endParaRPr>
          </a:p>
          <a:p>
            <a:pPr marL="514350" lvl="0" indent="-514350" algn="just">
              <a:spcAft>
                <a:spcPts val="0"/>
              </a:spcAft>
              <a:buFont typeface="+mj-ea"/>
              <a:buAutoNum type="circleNumDbPlain"/>
            </a:pPr>
            <a:r>
              <a:rPr lang="ja-JP" altLang="en-US" kern="100" dirty="0">
                <a:latin typeface="ＭＳ ゴシック" panose="020B0609070205080204" pitchFamily="49" charset="-128"/>
                <a:ea typeface="ＭＳ ゴシック" panose="020B0609070205080204" pitchFamily="49" charset="-128"/>
                <a:cs typeface="Times New Roman" panose="02020603050405020304" pitchFamily="18" charset="0"/>
              </a:rPr>
              <a:t>平等に対応できるよう検討する</a:t>
            </a:r>
            <a:endParaRPr lang="en-US" altLang="ja-JP" kern="100" dirty="0">
              <a:latin typeface="ＭＳ ゴシック" panose="020B0609070205080204" pitchFamily="49" charset="-128"/>
              <a:ea typeface="ＭＳ ゴシック" panose="020B0609070205080204" pitchFamily="49" charset="-128"/>
              <a:cs typeface="Times New Roman" panose="02020603050405020304" pitchFamily="18" charset="0"/>
            </a:endParaRPr>
          </a:p>
        </p:txBody>
      </p:sp>
      <p:pic>
        <p:nvPicPr>
          <p:cNvPr id="4" name="Picture 6" descr="C:\Users\User\Downloads\ロゴ　グレイ.JPG">
            <a:extLst>
              <a:ext uri="{FF2B5EF4-FFF2-40B4-BE49-F238E27FC236}">
                <a16:creationId xmlns:a16="http://schemas.microsoft.com/office/drawing/2014/main" id="{D4084E7B-F4CE-42C3-BAB6-09D4F5806A17}"/>
              </a:ext>
            </a:extLst>
          </p:cNvPr>
          <p:cNvPicPr>
            <a:picLocks noGrp="1"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48475" y="6467475"/>
            <a:ext cx="2295525" cy="3905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33141278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59B1DAD-41BC-4E67-8713-ED6FEB3ADC0B}"/>
              </a:ext>
            </a:extLst>
          </p:cNvPr>
          <p:cNvSpPr>
            <a:spLocks noGrp="1"/>
          </p:cNvSpPr>
          <p:nvPr>
            <p:ph type="title"/>
          </p:nvPr>
        </p:nvSpPr>
        <p:spPr/>
        <p:txBody>
          <a:bodyPr>
            <a:normAutofit/>
          </a:bodyPr>
          <a:lstStyle/>
          <a:p>
            <a:pPr lvl="0" algn="ctr">
              <a:spcBef>
                <a:spcPts val="1000"/>
              </a:spcBef>
            </a:pPr>
            <a:r>
              <a:rPr lang="ja-JP" altLang="en-US" sz="28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rPr>
              <a:t>① Ａさんへのかかわりを控えるように伝える</a:t>
            </a:r>
            <a:br>
              <a:rPr lang="ja-JP" altLang="ja-JP" sz="28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rPr>
            </a:br>
            <a:br>
              <a:rPr lang="en-US" altLang="ja-JP" sz="2800" kern="100" dirty="0">
                <a:latin typeface="ＭＳ ゴシック" panose="020B0609070205080204" pitchFamily="49" charset="-128"/>
                <a:ea typeface="ＭＳ ゴシック" panose="020B0609070205080204" pitchFamily="49" charset="-128"/>
                <a:cs typeface="Times New Roman" panose="02020603050405020304" pitchFamily="18" charset="0"/>
              </a:rPr>
            </a:br>
            <a:r>
              <a:rPr lang="en-US" altLang="ja-JP" sz="2800" kern="100" dirty="0">
                <a:solidFill>
                  <a:srgbClr val="FF0000"/>
                </a:solidFill>
                <a:latin typeface="ＭＳ ゴシック" panose="020B0609070205080204" pitchFamily="49" charset="-128"/>
                <a:ea typeface="ＭＳ ゴシック" panose="020B0609070205080204" pitchFamily="49" charset="-128"/>
                <a:cs typeface="Times New Roman" panose="02020603050405020304" pitchFamily="18" charset="0"/>
              </a:rPr>
              <a:t>【0</a:t>
            </a:r>
            <a:r>
              <a:rPr lang="ja-JP" altLang="ja-JP" sz="2800" kern="100" dirty="0">
                <a:solidFill>
                  <a:srgbClr val="FF0000"/>
                </a:solidFill>
                <a:latin typeface="ＭＳ ゴシック" panose="020B0609070205080204" pitchFamily="49" charset="-128"/>
                <a:ea typeface="ＭＳ ゴシック" panose="020B0609070205080204" pitchFamily="49" charset="-128"/>
                <a:cs typeface="Times New Roman" panose="02020603050405020304" pitchFamily="18" charset="0"/>
              </a:rPr>
              <a:t>点</a:t>
            </a:r>
            <a:r>
              <a:rPr lang="en-US" altLang="ja-JP" sz="2800" kern="100" dirty="0">
                <a:solidFill>
                  <a:srgbClr val="FF0000"/>
                </a:solidFill>
                <a:latin typeface="ＭＳ ゴシック" panose="020B0609070205080204" pitchFamily="49" charset="-128"/>
                <a:ea typeface="ＭＳ ゴシック" panose="020B0609070205080204" pitchFamily="49" charset="-128"/>
                <a:cs typeface="Times New Roman" panose="02020603050405020304" pitchFamily="18" charset="0"/>
              </a:rPr>
              <a:t>】</a:t>
            </a:r>
            <a:r>
              <a:rPr lang="ja-JP" altLang="en-US" sz="2800" kern="100" dirty="0">
                <a:solidFill>
                  <a:srgbClr val="FF0000"/>
                </a:solidFill>
                <a:latin typeface="ＭＳ ゴシック" panose="020B0609070205080204" pitchFamily="49" charset="-128"/>
                <a:ea typeface="ＭＳ ゴシック" panose="020B0609070205080204" pitchFamily="49" charset="-128"/>
                <a:cs typeface="Times New Roman" panose="02020603050405020304" pitchFamily="18" charset="0"/>
              </a:rPr>
              <a:t>介護専門職として失格</a:t>
            </a:r>
            <a:endParaRPr kumimoji="1" lang="ja-JP" altLang="en-US" sz="2800" dirty="0">
              <a:latin typeface="ＭＳ ゴシック" panose="020B0609070205080204" pitchFamily="49" charset="-128"/>
              <a:ea typeface="ＭＳ ゴシック" panose="020B0609070205080204" pitchFamily="49" charset="-128"/>
            </a:endParaRPr>
          </a:p>
        </p:txBody>
      </p:sp>
      <p:sp>
        <p:nvSpPr>
          <p:cNvPr id="3" name="コンテンツ プレースホルダー 2">
            <a:extLst>
              <a:ext uri="{FF2B5EF4-FFF2-40B4-BE49-F238E27FC236}">
                <a16:creationId xmlns:a16="http://schemas.microsoft.com/office/drawing/2014/main" id="{E7B70665-3E80-407F-AAE0-2D5E3E5B4B17}"/>
              </a:ext>
            </a:extLst>
          </p:cNvPr>
          <p:cNvSpPr>
            <a:spLocks noGrp="1"/>
          </p:cNvSpPr>
          <p:nvPr>
            <p:ph idx="1"/>
          </p:nvPr>
        </p:nvSpPr>
        <p:spPr/>
        <p:txBody>
          <a:bodyPr>
            <a:noAutofit/>
          </a:bodyPr>
          <a:lstStyle/>
          <a:p>
            <a:pPr marL="0" indent="0" algn="just">
              <a:lnSpc>
                <a:spcPct val="100000"/>
              </a:lnSpc>
              <a:spcAft>
                <a:spcPts val="0"/>
              </a:spcAft>
              <a:buNone/>
            </a:pPr>
            <a:r>
              <a:rPr lang="ja-JP" altLang="en-US" sz="2400" kern="100" dirty="0">
                <a:latin typeface="ＭＳ ゴシック" panose="020B0609070205080204" pitchFamily="49" charset="-128"/>
                <a:ea typeface="ＭＳ ゴシック" panose="020B0609070205080204" pitchFamily="49" charset="-128"/>
                <a:cs typeface="Times New Roman" panose="02020603050405020304" pitchFamily="18" charset="0"/>
              </a:rPr>
              <a:t>　</a:t>
            </a:r>
            <a:r>
              <a:rPr lang="ja-JP" altLang="en-US" sz="24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rPr>
              <a:t>Ａさんへのかかわりには、ケアプランに基づいて決めていることや、その時の状況から安全を考慮して行ったことなど、さまざまな事情や理由があります。したがって、一様にかかわりを控えることはできません。</a:t>
            </a:r>
            <a:endParaRPr lang="en-US" altLang="ja-JP" sz="24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endParaRPr>
          </a:p>
          <a:p>
            <a:pPr marL="0" indent="0" algn="just">
              <a:lnSpc>
                <a:spcPct val="100000"/>
              </a:lnSpc>
              <a:spcAft>
                <a:spcPts val="0"/>
              </a:spcAft>
              <a:buNone/>
            </a:pPr>
            <a:r>
              <a:rPr lang="ja-JP" altLang="en-US" sz="24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rPr>
              <a:t>　また、かかわりを控えることが、Ａさんやほかの利用者にとって最適な選択だとは考えにくいです。</a:t>
            </a:r>
            <a:endParaRPr lang="en-US" altLang="ja-JP" sz="24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endParaRPr>
          </a:p>
          <a:p>
            <a:pPr marL="0" indent="0" algn="just">
              <a:lnSpc>
                <a:spcPct val="100000"/>
              </a:lnSpc>
              <a:spcAft>
                <a:spcPts val="0"/>
              </a:spcAft>
              <a:buNone/>
            </a:pPr>
            <a:r>
              <a:rPr lang="ja-JP" altLang="en-US" sz="24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rPr>
              <a:t>　本人の状況をアセスメントし、対応を考え、実施することが介護専門職の仕事です。リーダーには、その実施に向けた助言や指導をすることが求められます。</a:t>
            </a:r>
            <a:endParaRPr lang="en-US" altLang="ja-JP" sz="24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endParaRPr>
          </a:p>
        </p:txBody>
      </p:sp>
      <p:pic>
        <p:nvPicPr>
          <p:cNvPr id="4" name="Picture 6" descr="C:\Users\User\Downloads\ロゴ　グレイ.JPG">
            <a:extLst>
              <a:ext uri="{FF2B5EF4-FFF2-40B4-BE49-F238E27FC236}">
                <a16:creationId xmlns:a16="http://schemas.microsoft.com/office/drawing/2014/main" id="{9D2F2D50-5185-47E0-A173-ECF1B352437D}"/>
              </a:ext>
            </a:extLst>
          </p:cNvPr>
          <p:cNvPicPr>
            <a:picLocks noGrp="1"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48475" y="6467475"/>
            <a:ext cx="2295525" cy="3905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84093938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AA19635-CE0C-4B04-A391-98CAF5EA9B3A}"/>
              </a:ext>
            </a:extLst>
          </p:cNvPr>
          <p:cNvSpPr>
            <a:spLocks noGrp="1"/>
          </p:cNvSpPr>
          <p:nvPr>
            <p:ph type="title"/>
          </p:nvPr>
        </p:nvSpPr>
        <p:spPr/>
        <p:txBody>
          <a:bodyPr>
            <a:normAutofit fontScale="90000"/>
          </a:bodyPr>
          <a:lstStyle/>
          <a:p>
            <a:pPr algn="ctr">
              <a:spcBef>
                <a:spcPts val="1000"/>
              </a:spcBef>
            </a:pPr>
            <a:r>
              <a:rPr lang="ja-JP" altLang="en-US" sz="31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rPr>
              <a:t>② Ａさんが歩き回ならいように工夫する</a:t>
            </a:r>
            <a:br>
              <a:rPr lang="en-US" altLang="ja-JP" sz="31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rPr>
            </a:br>
            <a:br>
              <a:rPr lang="en-US" altLang="ja-JP" sz="31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rPr>
            </a:br>
            <a:r>
              <a:rPr lang="en-US" altLang="ja-JP" sz="3100" kern="100" dirty="0">
                <a:solidFill>
                  <a:srgbClr val="FF0000"/>
                </a:solidFill>
                <a:latin typeface="ＭＳ ゴシック" panose="020B0609070205080204" pitchFamily="49" charset="-128"/>
                <a:ea typeface="游明朝" panose="02020400000000000000" pitchFamily="18" charset="-128"/>
                <a:cs typeface="Times New Roman" panose="02020603050405020304" pitchFamily="18" charset="0"/>
              </a:rPr>
              <a:t>【70</a:t>
            </a:r>
            <a:r>
              <a:rPr lang="ja-JP" altLang="ja-JP" sz="3100" kern="100" dirty="0">
                <a:solidFill>
                  <a:srgbClr val="FF0000"/>
                </a:solidFill>
                <a:latin typeface="游明朝" panose="02020400000000000000" pitchFamily="18" charset="-128"/>
                <a:ea typeface="ＭＳ ゴシック" panose="020B0609070205080204" pitchFamily="49" charset="-128"/>
                <a:cs typeface="Times New Roman" panose="02020603050405020304" pitchFamily="18" charset="0"/>
              </a:rPr>
              <a:t>点</a:t>
            </a:r>
            <a:r>
              <a:rPr lang="en-US" altLang="ja-JP" sz="3100" kern="100" dirty="0">
                <a:solidFill>
                  <a:srgbClr val="FF0000"/>
                </a:solidFill>
                <a:latin typeface="游明朝" panose="02020400000000000000" pitchFamily="18" charset="-128"/>
                <a:ea typeface="ＭＳ ゴシック" panose="020B0609070205080204" pitchFamily="49" charset="-128"/>
                <a:cs typeface="Times New Roman" panose="02020603050405020304" pitchFamily="18" charset="0"/>
              </a:rPr>
              <a:t>】</a:t>
            </a:r>
            <a:r>
              <a:rPr lang="ja-JP" altLang="en-US" sz="3100" kern="100" dirty="0">
                <a:solidFill>
                  <a:srgbClr val="FF0000"/>
                </a:solidFill>
                <a:latin typeface="游明朝" panose="02020400000000000000" pitchFamily="18" charset="-128"/>
                <a:ea typeface="ＭＳ ゴシック" panose="020B0609070205080204" pitchFamily="49" charset="-128"/>
                <a:cs typeface="Times New Roman" panose="02020603050405020304" pitchFamily="18" charset="0"/>
              </a:rPr>
              <a:t>情報共有と連携の体制づくりが必須</a:t>
            </a:r>
            <a:r>
              <a:rPr lang="ja-JP" altLang="ja-JP" sz="3100" kern="100" dirty="0">
                <a:solidFill>
                  <a:srgbClr val="FF0000"/>
                </a:solidFill>
                <a:latin typeface="游明朝" panose="02020400000000000000" pitchFamily="18" charset="-128"/>
                <a:ea typeface="ＭＳ ゴシック" panose="020B0609070205080204" pitchFamily="49" charset="-128"/>
                <a:cs typeface="Times New Roman" panose="02020603050405020304" pitchFamily="18" charset="0"/>
              </a:rPr>
              <a:t>！</a:t>
            </a:r>
            <a:endParaRPr kumimoji="1" lang="ja-JP" altLang="en-US" dirty="0"/>
          </a:p>
        </p:txBody>
      </p:sp>
      <p:sp>
        <p:nvSpPr>
          <p:cNvPr id="3" name="コンテンツ プレースホルダー 2">
            <a:extLst>
              <a:ext uri="{FF2B5EF4-FFF2-40B4-BE49-F238E27FC236}">
                <a16:creationId xmlns:a16="http://schemas.microsoft.com/office/drawing/2014/main" id="{54B19612-2276-4B87-BB5B-60FF5BA7D139}"/>
              </a:ext>
            </a:extLst>
          </p:cNvPr>
          <p:cNvSpPr>
            <a:spLocks noGrp="1"/>
          </p:cNvSpPr>
          <p:nvPr>
            <p:ph idx="1"/>
          </p:nvPr>
        </p:nvSpPr>
        <p:spPr/>
        <p:txBody>
          <a:bodyPr>
            <a:normAutofit/>
          </a:bodyPr>
          <a:lstStyle/>
          <a:p>
            <a:pPr marL="0" indent="0" algn="just">
              <a:lnSpc>
                <a:spcPct val="100000"/>
              </a:lnSpc>
              <a:spcAft>
                <a:spcPts val="0"/>
              </a:spcAft>
              <a:buNone/>
            </a:pPr>
            <a:r>
              <a:rPr lang="ja-JP" altLang="en-US" sz="2400" kern="100" dirty="0">
                <a:latin typeface="游明朝" panose="02020400000000000000" pitchFamily="18" charset="-128"/>
                <a:ea typeface="ＭＳ ゴシック" panose="020B0609070205080204" pitchFamily="49" charset="-128"/>
                <a:cs typeface="Times New Roman" panose="02020603050405020304" pitchFamily="18" charset="0"/>
              </a:rPr>
              <a:t>　歩き回らないように縛りつけるのはもっての外です。注意をほかに向けたり、落ち着かせたりするような工夫ができるとよいでしょう。</a:t>
            </a:r>
            <a:endParaRPr lang="en-US" altLang="ja-JP" sz="2400" kern="100" dirty="0">
              <a:latin typeface="游明朝" panose="02020400000000000000" pitchFamily="18" charset="-128"/>
              <a:ea typeface="ＭＳ ゴシック" panose="020B0609070205080204" pitchFamily="49" charset="-128"/>
              <a:cs typeface="Times New Roman" panose="02020603050405020304" pitchFamily="18" charset="0"/>
            </a:endParaRPr>
          </a:p>
          <a:p>
            <a:pPr marL="0" indent="0" algn="just">
              <a:lnSpc>
                <a:spcPct val="100000"/>
              </a:lnSpc>
              <a:spcAft>
                <a:spcPts val="0"/>
              </a:spcAft>
              <a:buNone/>
            </a:pPr>
            <a:r>
              <a:rPr lang="ja-JP" altLang="en-US" sz="2400" kern="100" dirty="0">
                <a:latin typeface="游明朝" panose="02020400000000000000" pitchFamily="18" charset="-128"/>
                <a:ea typeface="ＭＳ ゴシック" panose="020B0609070205080204" pitchFamily="49" charset="-128"/>
                <a:cs typeface="Times New Roman" panose="02020603050405020304" pitchFamily="18" charset="0"/>
              </a:rPr>
              <a:t>　そのためには、「いつも何に目を向けているのか」「どのようなことをするときが落ち着いているのか」「誰と一緒にいる時に笑顔になるのか」など、Ａさんの様子についての情報が必要です。</a:t>
            </a:r>
            <a:endParaRPr lang="en-US" altLang="ja-JP" sz="2400" kern="100" dirty="0">
              <a:latin typeface="游明朝" panose="02020400000000000000" pitchFamily="18" charset="-128"/>
              <a:ea typeface="ＭＳ ゴシック" panose="020B0609070205080204" pitchFamily="49" charset="-128"/>
              <a:cs typeface="Times New Roman" panose="02020603050405020304" pitchFamily="18" charset="0"/>
            </a:endParaRPr>
          </a:p>
          <a:p>
            <a:pPr marL="0" indent="0" algn="just">
              <a:lnSpc>
                <a:spcPct val="100000"/>
              </a:lnSpc>
              <a:spcAft>
                <a:spcPts val="0"/>
              </a:spcAft>
              <a:buNone/>
            </a:pPr>
            <a:r>
              <a:rPr lang="ja-JP" altLang="en-US" sz="2400" kern="100" dirty="0">
                <a:latin typeface="游明朝" panose="02020400000000000000" pitchFamily="18" charset="-128"/>
                <a:ea typeface="ＭＳ ゴシック" panose="020B0609070205080204" pitchFamily="49" charset="-128"/>
                <a:cs typeface="Times New Roman" panose="02020603050405020304" pitchFamily="18" charset="0"/>
              </a:rPr>
              <a:t>　そして、そのような情報をスタッフ同士で共有し、どのスタッフでも対応できるような連携体制を整えることが、リーダーの役割であると考えます。</a:t>
            </a:r>
            <a:endParaRPr lang="ja-JP" altLang="ja-JP" sz="2400" kern="100" dirty="0">
              <a:latin typeface="游明朝" panose="02020400000000000000" pitchFamily="18" charset="-128"/>
              <a:ea typeface="游明朝" panose="02020400000000000000" pitchFamily="18" charset="-128"/>
              <a:cs typeface="Times New Roman" panose="02020603050405020304" pitchFamily="18" charset="0"/>
            </a:endParaRPr>
          </a:p>
          <a:p>
            <a:endParaRPr kumimoji="1" lang="ja-JP" altLang="en-US" dirty="0"/>
          </a:p>
        </p:txBody>
      </p:sp>
      <p:pic>
        <p:nvPicPr>
          <p:cNvPr id="4" name="Picture 6" descr="C:\Users\User\Downloads\ロゴ　グレイ.JPG">
            <a:extLst>
              <a:ext uri="{FF2B5EF4-FFF2-40B4-BE49-F238E27FC236}">
                <a16:creationId xmlns:a16="http://schemas.microsoft.com/office/drawing/2014/main" id="{C6EF2F98-1FF3-46E3-8B96-FFC0C7299721}"/>
              </a:ext>
            </a:extLst>
          </p:cNvPr>
          <p:cNvPicPr>
            <a:picLocks noGrp="1"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48475" y="6467475"/>
            <a:ext cx="2295525" cy="3905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93389176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3001D5B-5E06-4BB1-A309-2135CBA47366}"/>
              </a:ext>
            </a:extLst>
          </p:cNvPr>
          <p:cNvSpPr>
            <a:spLocks noGrp="1"/>
          </p:cNvSpPr>
          <p:nvPr>
            <p:ph type="title"/>
          </p:nvPr>
        </p:nvSpPr>
        <p:spPr/>
        <p:txBody>
          <a:bodyPr>
            <a:normAutofit/>
          </a:bodyPr>
          <a:lstStyle/>
          <a:p>
            <a:pPr lvl="0" algn="ctr">
              <a:spcBef>
                <a:spcPts val="1000"/>
              </a:spcBef>
            </a:pPr>
            <a:r>
              <a:rPr lang="ja-JP" altLang="en-US" sz="2800" kern="100" dirty="0">
                <a:latin typeface="ＭＳ ゴシック" panose="020B0609070205080204" pitchFamily="49" charset="-128"/>
                <a:ea typeface="ＭＳ ゴシック" panose="020B0609070205080204" pitchFamily="49" charset="-128"/>
                <a:cs typeface="Times New Roman" panose="02020603050405020304" pitchFamily="18" charset="0"/>
              </a:rPr>
              <a:t>③ ほかの利用者に事情を説明し、理解を求める</a:t>
            </a:r>
            <a:br>
              <a:rPr lang="en-US" altLang="ja-JP" sz="2800" kern="100" dirty="0">
                <a:latin typeface="ＭＳ ゴシック" panose="020B0609070205080204" pitchFamily="49" charset="-128"/>
                <a:ea typeface="ＭＳ ゴシック" panose="020B0609070205080204" pitchFamily="49" charset="-128"/>
                <a:cs typeface="Times New Roman" panose="02020603050405020304" pitchFamily="18" charset="0"/>
              </a:rPr>
            </a:br>
            <a:br>
              <a:rPr lang="en-US" altLang="ja-JP" sz="2800" kern="100" dirty="0">
                <a:latin typeface="ＭＳ ゴシック" panose="020B0609070205080204" pitchFamily="49" charset="-128"/>
                <a:ea typeface="ＭＳ ゴシック" panose="020B0609070205080204" pitchFamily="49" charset="-128"/>
                <a:cs typeface="Times New Roman" panose="02020603050405020304" pitchFamily="18" charset="0"/>
              </a:rPr>
            </a:br>
            <a:r>
              <a:rPr lang="en-US" altLang="ja-JP" sz="2800" kern="100" dirty="0">
                <a:solidFill>
                  <a:srgbClr val="FF0000"/>
                </a:solidFill>
                <a:latin typeface="ＭＳ ゴシック" panose="020B0609070205080204" pitchFamily="49" charset="-128"/>
                <a:ea typeface="游明朝" panose="02020400000000000000" pitchFamily="18" charset="-128"/>
                <a:cs typeface="Times New Roman" panose="02020603050405020304" pitchFamily="18" charset="0"/>
              </a:rPr>
              <a:t>【50</a:t>
            </a:r>
            <a:r>
              <a:rPr lang="ja-JP" altLang="ja-JP" sz="2800" kern="100" dirty="0">
                <a:solidFill>
                  <a:srgbClr val="FF0000"/>
                </a:solidFill>
                <a:latin typeface="游明朝" panose="02020400000000000000" pitchFamily="18" charset="-128"/>
                <a:ea typeface="ＭＳ ゴシック" panose="020B0609070205080204" pitchFamily="49" charset="-128"/>
                <a:cs typeface="Times New Roman" panose="02020603050405020304" pitchFamily="18" charset="0"/>
              </a:rPr>
              <a:t>点</a:t>
            </a:r>
            <a:r>
              <a:rPr lang="en-US" altLang="ja-JP" sz="2800" kern="100" dirty="0">
                <a:solidFill>
                  <a:srgbClr val="FF0000"/>
                </a:solidFill>
                <a:latin typeface="游明朝" panose="02020400000000000000" pitchFamily="18" charset="-128"/>
                <a:ea typeface="ＭＳ ゴシック" panose="020B0609070205080204" pitchFamily="49" charset="-128"/>
                <a:cs typeface="Times New Roman" panose="02020603050405020304" pitchFamily="18" charset="0"/>
              </a:rPr>
              <a:t>】</a:t>
            </a:r>
            <a:r>
              <a:rPr lang="ja-JP" altLang="en-US" sz="2800" kern="100" dirty="0">
                <a:solidFill>
                  <a:srgbClr val="FF0000"/>
                </a:solidFill>
                <a:latin typeface="游明朝" panose="02020400000000000000" pitchFamily="18" charset="-128"/>
                <a:ea typeface="ＭＳ ゴシック" panose="020B0609070205080204" pitchFamily="49" charset="-128"/>
                <a:cs typeface="Times New Roman" panose="02020603050405020304" pitchFamily="18" charset="0"/>
              </a:rPr>
              <a:t>何度も同じように、丁寧に！</a:t>
            </a:r>
            <a:endParaRPr kumimoji="1" lang="ja-JP" altLang="en-US" sz="2800" dirty="0">
              <a:latin typeface="ＭＳ ゴシック" panose="020B0609070205080204" pitchFamily="49" charset="-128"/>
              <a:ea typeface="ＭＳ ゴシック" panose="020B0609070205080204" pitchFamily="49" charset="-128"/>
            </a:endParaRPr>
          </a:p>
        </p:txBody>
      </p:sp>
      <p:sp>
        <p:nvSpPr>
          <p:cNvPr id="3" name="コンテンツ プレースホルダー 2">
            <a:extLst>
              <a:ext uri="{FF2B5EF4-FFF2-40B4-BE49-F238E27FC236}">
                <a16:creationId xmlns:a16="http://schemas.microsoft.com/office/drawing/2014/main" id="{5B74D58E-7E75-49B3-8154-F076F167A28F}"/>
              </a:ext>
            </a:extLst>
          </p:cNvPr>
          <p:cNvSpPr>
            <a:spLocks noGrp="1"/>
          </p:cNvSpPr>
          <p:nvPr>
            <p:ph idx="1"/>
          </p:nvPr>
        </p:nvSpPr>
        <p:spPr/>
        <p:txBody>
          <a:bodyPr>
            <a:normAutofit/>
          </a:bodyPr>
          <a:lstStyle/>
          <a:p>
            <a:pPr marL="0" indent="0" algn="just">
              <a:lnSpc>
                <a:spcPct val="100000"/>
              </a:lnSpc>
              <a:spcAft>
                <a:spcPts val="0"/>
              </a:spcAft>
              <a:buNone/>
            </a:pPr>
            <a:r>
              <a:rPr lang="ja-JP" altLang="en-US" sz="2400" kern="100" dirty="0">
                <a:latin typeface="游明朝" panose="02020400000000000000" pitchFamily="18" charset="-128"/>
                <a:ea typeface="ＭＳ ゴシック" panose="020B0609070205080204" pitchFamily="49" charset="-128"/>
                <a:cs typeface="Times New Roman" panose="02020603050405020304" pitchFamily="18" charset="0"/>
              </a:rPr>
              <a:t>　最初から「説明しても理解してくれないだろう」と思わないことが大切です。まずは「説明する」という姿勢を見せることが、さまざまな事情を抱えた現状に納得してもらうための第一歩となります。</a:t>
            </a:r>
            <a:endParaRPr lang="en-US" altLang="ja-JP" sz="2400" kern="100" dirty="0">
              <a:latin typeface="游明朝" panose="02020400000000000000" pitchFamily="18" charset="-128"/>
              <a:ea typeface="ＭＳ ゴシック" panose="020B0609070205080204" pitchFamily="49" charset="-128"/>
              <a:cs typeface="Times New Roman" panose="02020603050405020304" pitchFamily="18" charset="0"/>
            </a:endParaRPr>
          </a:p>
          <a:p>
            <a:pPr marL="0" indent="0" algn="just">
              <a:lnSpc>
                <a:spcPct val="100000"/>
              </a:lnSpc>
              <a:spcAft>
                <a:spcPts val="0"/>
              </a:spcAft>
              <a:buNone/>
            </a:pPr>
            <a:r>
              <a:rPr lang="ja-JP" altLang="en-US" sz="2400" kern="100" dirty="0">
                <a:latin typeface="游明朝" panose="02020400000000000000" pitchFamily="18" charset="-128"/>
                <a:ea typeface="ＭＳ ゴシック" panose="020B0609070205080204" pitchFamily="49" charset="-128"/>
                <a:cs typeface="Times New Roman" panose="02020603050405020304" pitchFamily="18" charset="0"/>
              </a:rPr>
              <a:t>　「あの人ばかり</a:t>
            </a:r>
            <a:r>
              <a:rPr lang="en-US" altLang="ja-JP" sz="2400" kern="100" dirty="0">
                <a:latin typeface="游明朝" panose="02020400000000000000" pitchFamily="18" charset="-128"/>
                <a:ea typeface="ＭＳ ゴシック" panose="020B0609070205080204" pitchFamily="49" charset="-128"/>
                <a:cs typeface="Times New Roman" panose="02020603050405020304" pitchFamily="18" charset="0"/>
              </a:rPr>
              <a:t>…</a:t>
            </a:r>
            <a:r>
              <a:rPr lang="ja-JP" altLang="en-US" sz="2400" kern="100" dirty="0">
                <a:latin typeface="游明朝" panose="02020400000000000000" pitchFamily="18" charset="-128"/>
                <a:ea typeface="ＭＳ ゴシック" panose="020B0609070205080204" pitchFamily="49" charset="-128"/>
                <a:cs typeface="Times New Roman" panose="02020603050405020304" pitchFamily="18" charset="0"/>
              </a:rPr>
              <a:t>」という声を何度も聞くことになるかもしれません。しかし、理解してもらうためには、同じように何度も繰り返し説明するしかありません。</a:t>
            </a:r>
            <a:endParaRPr lang="en-US" altLang="ja-JP" sz="2400" kern="100" dirty="0">
              <a:latin typeface="游明朝" panose="02020400000000000000" pitchFamily="18" charset="-128"/>
              <a:ea typeface="ＭＳ ゴシック" panose="020B0609070205080204" pitchFamily="49" charset="-128"/>
              <a:cs typeface="Times New Roman" panose="02020603050405020304" pitchFamily="18" charset="0"/>
            </a:endParaRPr>
          </a:p>
          <a:p>
            <a:pPr marL="0" indent="0" algn="just">
              <a:lnSpc>
                <a:spcPct val="100000"/>
              </a:lnSpc>
              <a:spcAft>
                <a:spcPts val="0"/>
              </a:spcAft>
              <a:buNone/>
            </a:pPr>
            <a:r>
              <a:rPr lang="ja-JP" altLang="en-US" sz="2400" kern="100" dirty="0">
                <a:latin typeface="游明朝" panose="02020400000000000000" pitchFamily="18" charset="-128"/>
                <a:ea typeface="ＭＳ ゴシック" panose="020B0609070205080204" pitchFamily="49" charset="-128"/>
                <a:cs typeface="Times New Roman" panose="02020603050405020304" pitchFamily="18" charset="0"/>
              </a:rPr>
              <a:t>　いつでも、どこでも、誰でも同じような説明ができるよう、リーダーが中心となって指導、情報共有をしていきましょう。</a:t>
            </a:r>
            <a:endParaRPr lang="en-US" altLang="ja-JP" sz="2400" kern="100" dirty="0">
              <a:latin typeface="游明朝" panose="02020400000000000000" pitchFamily="18" charset="-128"/>
              <a:ea typeface="ＭＳ ゴシック" panose="020B0609070205080204" pitchFamily="49" charset="-128"/>
              <a:cs typeface="Times New Roman" panose="02020603050405020304" pitchFamily="18" charset="0"/>
            </a:endParaRPr>
          </a:p>
        </p:txBody>
      </p:sp>
      <p:pic>
        <p:nvPicPr>
          <p:cNvPr id="4" name="Picture 6" descr="C:\Users\User\Downloads\ロゴ　グレイ.JPG">
            <a:extLst>
              <a:ext uri="{FF2B5EF4-FFF2-40B4-BE49-F238E27FC236}">
                <a16:creationId xmlns:a16="http://schemas.microsoft.com/office/drawing/2014/main" id="{0E5CA3E4-C337-4B46-978F-105A1F19914A}"/>
              </a:ext>
            </a:extLst>
          </p:cNvPr>
          <p:cNvPicPr>
            <a:picLocks noGrp="1"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48475" y="6467475"/>
            <a:ext cx="2295525" cy="3905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99201696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4970089-0418-4678-B229-73C6A2309E05}"/>
              </a:ext>
            </a:extLst>
          </p:cNvPr>
          <p:cNvSpPr>
            <a:spLocks noGrp="1"/>
          </p:cNvSpPr>
          <p:nvPr>
            <p:ph type="title"/>
          </p:nvPr>
        </p:nvSpPr>
        <p:spPr/>
        <p:txBody>
          <a:bodyPr>
            <a:noAutofit/>
          </a:bodyPr>
          <a:lstStyle/>
          <a:p>
            <a:pPr lvl="0" algn="ctr">
              <a:spcBef>
                <a:spcPts val="1000"/>
              </a:spcBef>
            </a:pPr>
            <a:r>
              <a:rPr lang="ja-JP" altLang="en-US" sz="2800" kern="100" dirty="0">
                <a:latin typeface="ＭＳ ゴシック" panose="020B0609070205080204" pitchFamily="49" charset="-128"/>
                <a:ea typeface="ＭＳ ゴシック" panose="020B0609070205080204" pitchFamily="49" charset="-128"/>
                <a:cs typeface="Times New Roman" panose="02020603050405020304" pitchFamily="18" charset="0"/>
              </a:rPr>
              <a:t>④ ほかの利用者にＡさんの面倒を見てもらう</a:t>
            </a:r>
            <a:br>
              <a:rPr lang="en-US" altLang="ja-JP" sz="28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rPr>
            </a:br>
            <a:br>
              <a:rPr lang="en-US" altLang="ja-JP" sz="2800" kern="100" dirty="0">
                <a:latin typeface="ＭＳ ゴシック" panose="020B0609070205080204" pitchFamily="49" charset="-128"/>
                <a:ea typeface="ＭＳ ゴシック" panose="020B0609070205080204" pitchFamily="49" charset="-128"/>
                <a:cs typeface="Times New Roman" panose="02020603050405020304" pitchFamily="18" charset="0"/>
              </a:rPr>
            </a:br>
            <a:r>
              <a:rPr lang="en-US" altLang="ja-JP" sz="2800" kern="100" dirty="0">
                <a:solidFill>
                  <a:srgbClr val="FF0000"/>
                </a:solidFill>
                <a:latin typeface="ＭＳ ゴシック" panose="020B0609070205080204" pitchFamily="49" charset="-128"/>
                <a:ea typeface="ＭＳ ゴシック" panose="020B0609070205080204" pitchFamily="49" charset="-128"/>
                <a:cs typeface="Times New Roman" panose="02020603050405020304" pitchFamily="18" charset="0"/>
              </a:rPr>
              <a:t>【60</a:t>
            </a:r>
            <a:r>
              <a:rPr lang="ja-JP" altLang="ja-JP" sz="2800" kern="100" dirty="0">
                <a:solidFill>
                  <a:srgbClr val="FF0000"/>
                </a:solidFill>
                <a:latin typeface="ＭＳ ゴシック" panose="020B0609070205080204" pitchFamily="49" charset="-128"/>
                <a:ea typeface="ＭＳ ゴシック" panose="020B0609070205080204" pitchFamily="49" charset="-128"/>
                <a:cs typeface="Times New Roman" panose="02020603050405020304" pitchFamily="18" charset="0"/>
              </a:rPr>
              <a:t>点</a:t>
            </a:r>
            <a:r>
              <a:rPr lang="en-US" altLang="ja-JP" sz="2800" kern="100" dirty="0">
                <a:solidFill>
                  <a:srgbClr val="FF0000"/>
                </a:solidFill>
                <a:latin typeface="ＭＳ ゴシック" panose="020B0609070205080204" pitchFamily="49" charset="-128"/>
                <a:ea typeface="ＭＳ ゴシック" panose="020B0609070205080204" pitchFamily="49" charset="-128"/>
                <a:cs typeface="Times New Roman" panose="02020603050405020304" pitchFamily="18" charset="0"/>
              </a:rPr>
              <a:t>】</a:t>
            </a:r>
            <a:r>
              <a:rPr lang="ja-JP" altLang="en-US" sz="2800" kern="100" dirty="0">
                <a:solidFill>
                  <a:srgbClr val="FF0000"/>
                </a:solidFill>
                <a:latin typeface="ＭＳ ゴシック" panose="020B0609070205080204" pitchFamily="49" charset="-128"/>
                <a:ea typeface="ＭＳ ゴシック" panose="020B0609070205080204" pitchFamily="49" charset="-128"/>
                <a:cs typeface="Times New Roman" panose="02020603050405020304" pitchFamily="18" charset="0"/>
              </a:rPr>
              <a:t>すべてを任せるのはＮＧ</a:t>
            </a:r>
            <a:r>
              <a:rPr lang="ja-JP" altLang="ja-JP" sz="2800" kern="100" dirty="0">
                <a:solidFill>
                  <a:srgbClr val="FF0000"/>
                </a:solidFill>
                <a:latin typeface="ＭＳ ゴシック" panose="020B0609070205080204" pitchFamily="49" charset="-128"/>
                <a:ea typeface="ＭＳ ゴシック" panose="020B0609070205080204" pitchFamily="49" charset="-128"/>
                <a:cs typeface="Times New Roman" panose="02020603050405020304" pitchFamily="18" charset="0"/>
              </a:rPr>
              <a:t>！</a:t>
            </a:r>
            <a:endParaRPr kumimoji="1" lang="ja-JP" altLang="en-US" sz="2800" dirty="0">
              <a:solidFill>
                <a:srgbClr val="FF0000"/>
              </a:solidFill>
              <a:latin typeface="ＭＳ ゴシック" panose="020B0609070205080204" pitchFamily="49" charset="-128"/>
              <a:ea typeface="ＭＳ ゴシック" panose="020B0609070205080204" pitchFamily="49" charset="-128"/>
            </a:endParaRPr>
          </a:p>
        </p:txBody>
      </p:sp>
      <p:sp>
        <p:nvSpPr>
          <p:cNvPr id="3" name="コンテンツ プレースホルダー 2">
            <a:extLst>
              <a:ext uri="{FF2B5EF4-FFF2-40B4-BE49-F238E27FC236}">
                <a16:creationId xmlns:a16="http://schemas.microsoft.com/office/drawing/2014/main" id="{F70528C2-8702-4574-9CE9-68628B5DC526}"/>
              </a:ext>
            </a:extLst>
          </p:cNvPr>
          <p:cNvSpPr>
            <a:spLocks noGrp="1"/>
          </p:cNvSpPr>
          <p:nvPr>
            <p:ph idx="1"/>
          </p:nvPr>
        </p:nvSpPr>
        <p:spPr>
          <a:xfrm>
            <a:off x="628650" y="1825625"/>
            <a:ext cx="7886700" cy="4796556"/>
          </a:xfrm>
        </p:spPr>
        <p:txBody>
          <a:bodyPr>
            <a:normAutofit fontScale="25000" lnSpcReduction="20000"/>
          </a:bodyPr>
          <a:lstStyle/>
          <a:p>
            <a:pPr marL="0" indent="0" algn="just">
              <a:lnSpc>
                <a:spcPct val="120000"/>
              </a:lnSpc>
              <a:spcAft>
                <a:spcPts val="0"/>
              </a:spcAft>
              <a:buNone/>
            </a:pPr>
            <a:r>
              <a:rPr lang="ja-JP" altLang="en-US" sz="9600" kern="100" dirty="0">
                <a:latin typeface="ＭＳ ゴシック" panose="020B0609070205080204" pitchFamily="49" charset="-128"/>
                <a:ea typeface="ＭＳ ゴシック" panose="020B0609070205080204" pitchFamily="49" charset="-128"/>
                <a:cs typeface="Times New Roman" panose="02020603050405020304" pitchFamily="18" charset="0"/>
              </a:rPr>
              <a:t>　もしかしたら、一緒に施設で生活しているほかの利用者の方がＡさんを上手に落ち着かせることができるかもしれません。また、「Ａさんの面倒を見る」という役割の獲得から期待できる効果もあります。</a:t>
            </a:r>
            <a:endParaRPr lang="en-US" altLang="ja-JP" sz="9600" kern="100" dirty="0">
              <a:latin typeface="ＭＳ ゴシック" panose="020B0609070205080204" pitchFamily="49" charset="-128"/>
              <a:ea typeface="ＭＳ ゴシック" panose="020B0609070205080204" pitchFamily="49" charset="-128"/>
              <a:cs typeface="Times New Roman" panose="02020603050405020304" pitchFamily="18" charset="0"/>
            </a:endParaRPr>
          </a:p>
          <a:p>
            <a:pPr marL="0" indent="0" algn="just">
              <a:lnSpc>
                <a:spcPct val="120000"/>
              </a:lnSpc>
              <a:spcAft>
                <a:spcPts val="0"/>
              </a:spcAft>
              <a:buNone/>
            </a:pPr>
            <a:r>
              <a:rPr lang="ja-JP" altLang="en-US" sz="9600" kern="100" dirty="0">
                <a:latin typeface="ＭＳ ゴシック" panose="020B0609070205080204" pitchFamily="49" charset="-128"/>
                <a:ea typeface="ＭＳ ゴシック" panose="020B0609070205080204" pitchFamily="49" charset="-128"/>
                <a:cs typeface="Times New Roman" panose="02020603050405020304" pitchFamily="18" charset="0"/>
              </a:rPr>
              <a:t>　ただし、すべてを任せるのは介護専門職の対応としては不適切です。利用者同士の関係性に配慮しつつ、あくまでも「力を借りながら一緒に見ていく」という姿勢でお願いしてみるとよいでしょう。</a:t>
            </a:r>
            <a:endParaRPr lang="en-US" altLang="ja-JP" sz="9600" kern="100" dirty="0">
              <a:latin typeface="ＭＳ ゴシック" panose="020B0609070205080204" pitchFamily="49" charset="-128"/>
              <a:ea typeface="ＭＳ ゴシック" panose="020B0609070205080204" pitchFamily="49" charset="-128"/>
              <a:cs typeface="Times New Roman" panose="02020603050405020304" pitchFamily="18" charset="0"/>
            </a:endParaRPr>
          </a:p>
          <a:p>
            <a:pPr marL="0" indent="0" algn="just">
              <a:lnSpc>
                <a:spcPct val="120000"/>
              </a:lnSpc>
              <a:spcAft>
                <a:spcPts val="0"/>
              </a:spcAft>
              <a:buNone/>
            </a:pPr>
            <a:r>
              <a:rPr lang="ja-JP" altLang="en-US" sz="9600" kern="100" dirty="0">
                <a:latin typeface="ＭＳ ゴシック" panose="020B0609070205080204" pitchFamily="49" charset="-128"/>
                <a:ea typeface="ＭＳ ゴシック" panose="020B0609070205080204" pitchFamily="49" charset="-128"/>
                <a:cs typeface="Times New Roman" panose="02020603050405020304" pitchFamily="18" charset="0"/>
              </a:rPr>
              <a:t>　そしてリーダーには、常に周りを見回し、不適切な対応がないかを観察する役割が求められます。</a:t>
            </a:r>
            <a:endParaRPr lang="en-US" altLang="ja-JP" sz="9600" kern="100" dirty="0">
              <a:latin typeface="ＭＳ ゴシック" panose="020B0609070205080204" pitchFamily="49" charset="-128"/>
              <a:ea typeface="ＭＳ ゴシック" panose="020B0609070205080204" pitchFamily="49" charset="-128"/>
              <a:cs typeface="Times New Roman" panose="02020603050405020304" pitchFamily="18" charset="0"/>
            </a:endParaRPr>
          </a:p>
        </p:txBody>
      </p:sp>
      <p:pic>
        <p:nvPicPr>
          <p:cNvPr id="4" name="Picture 6" descr="C:\Users\User\Downloads\ロゴ　グレイ.JPG">
            <a:extLst>
              <a:ext uri="{FF2B5EF4-FFF2-40B4-BE49-F238E27FC236}">
                <a16:creationId xmlns:a16="http://schemas.microsoft.com/office/drawing/2014/main" id="{14925CC8-3467-4E37-AAE5-730C589A3FE9}"/>
              </a:ext>
            </a:extLst>
          </p:cNvPr>
          <p:cNvPicPr>
            <a:picLocks noGrp="1"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48475" y="6467475"/>
            <a:ext cx="2295525" cy="3905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70003178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68EFF27-2139-4AA1-9FAD-233A13142319}"/>
              </a:ext>
            </a:extLst>
          </p:cNvPr>
          <p:cNvSpPr>
            <a:spLocks noGrp="1"/>
          </p:cNvSpPr>
          <p:nvPr>
            <p:ph type="title"/>
          </p:nvPr>
        </p:nvSpPr>
        <p:spPr/>
        <p:txBody>
          <a:bodyPr>
            <a:normAutofit fontScale="90000"/>
          </a:bodyPr>
          <a:lstStyle/>
          <a:p>
            <a:pPr algn="ctr"/>
            <a:r>
              <a:rPr lang="ja-JP" altLang="en-US" sz="3100" kern="100" dirty="0">
                <a:latin typeface="ＭＳ ゴシック" panose="020B0609070205080204" pitchFamily="49" charset="-128"/>
                <a:ea typeface="ＭＳ ゴシック" panose="020B0609070205080204" pitchFamily="49" charset="-128"/>
                <a:cs typeface="Times New Roman" panose="02020603050405020304" pitchFamily="18" charset="0"/>
              </a:rPr>
              <a:t>⑤ 平等に対応できるよう検討する</a:t>
            </a:r>
            <a:br>
              <a:rPr lang="en-US" altLang="ja-JP" sz="3100" kern="100" dirty="0">
                <a:latin typeface="ＭＳ ゴシック" panose="020B0609070205080204" pitchFamily="49" charset="-128"/>
                <a:ea typeface="ＭＳ ゴシック" panose="020B0609070205080204" pitchFamily="49" charset="-128"/>
                <a:cs typeface="Times New Roman" panose="02020603050405020304" pitchFamily="18" charset="0"/>
              </a:rPr>
            </a:br>
            <a:br>
              <a:rPr lang="ja-JP" altLang="ja-JP" sz="3100" kern="100" dirty="0">
                <a:latin typeface="ＭＳ ゴシック" panose="020B0609070205080204" pitchFamily="49" charset="-128"/>
                <a:ea typeface="ＭＳ ゴシック" panose="020B0609070205080204" pitchFamily="49" charset="-128"/>
                <a:cs typeface="Times New Roman" panose="02020603050405020304" pitchFamily="18" charset="0"/>
              </a:rPr>
            </a:br>
            <a:r>
              <a:rPr lang="en-US" altLang="ja-JP" sz="3100" kern="100" dirty="0">
                <a:solidFill>
                  <a:srgbClr val="FF0000"/>
                </a:solidFill>
                <a:latin typeface="ＭＳ ゴシック" panose="020B0609070205080204" pitchFamily="49" charset="-128"/>
                <a:ea typeface="ＭＳ ゴシック" panose="020B0609070205080204" pitchFamily="49" charset="-128"/>
                <a:cs typeface="Times New Roman" panose="02020603050405020304" pitchFamily="18" charset="0"/>
              </a:rPr>
              <a:t>【100</a:t>
            </a:r>
            <a:r>
              <a:rPr lang="ja-JP" altLang="ja-JP" sz="3100" kern="100" dirty="0">
                <a:solidFill>
                  <a:srgbClr val="FF0000"/>
                </a:solidFill>
                <a:latin typeface="ＭＳ ゴシック" panose="020B0609070205080204" pitchFamily="49" charset="-128"/>
                <a:ea typeface="ＭＳ ゴシック" panose="020B0609070205080204" pitchFamily="49" charset="-128"/>
                <a:cs typeface="Times New Roman" panose="02020603050405020304" pitchFamily="18" charset="0"/>
              </a:rPr>
              <a:t>点</a:t>
            </a:r>
            <a:r>
              <a:rPr lang="en-US" altLang="ja-JP" sz="3100" kern="100" dirty="0">
                <a:solidFill>
                  <a:srgbClr val="FF0000"/>
                </a:solidFill>
                <a:latin typeface="ＭＳ ゴシック" panose="020B0609070205080204" pitchFamily="49" charset="-128"/>
                <a:ea typeface="ＭＳ ゴシック" panose="020B0609070205080204" pitchFamily="49" charset="-128"/>
                <a:cs typeface="Times New Roman" panose="02020603050405020304" pitchFamily="18" charset="0"/>
              </a:rPr>
              <a:t>】</a:t>
            </a:r>
            <a:r>
              <a:rPr lang="ja-JP" altLang="en-US" sz="3100" kern="100" dirty="0">
                <a:solidFill>
                  <a:srgbClr val="FF0000"/>
                </a:solidFill>
                <a:latin typeface="ＭＳ ゴシック" panose="020B0609070205080204" pitchFamily="49" charset="-128"/>
                <a:ea typeface="ＭＳ ゴシック" panose="020B0609070205080204" pitchFamily="49" charset="-128"/>
                <a:cs typeface="Times New Roman" panose="02020603050405020304" pitchFamily="18" charset="0"/>
              </a:rPr>
              <a:t>「かかわりの質」で納得してもらう！</a:t>
            </a:r>
            <a:endParaRPr kumimoji="1" lang="ja-JP" altLang="en-US" dirty="0">
              <a:solidFill>
                <a:srgbClr val="FF0000"/>
              </a:solidFill>
            </a:endParaRPr>
          </a:p>
        </p:txBody>
      </p:sp>
      <p:sp>
        <p:nvSpPr>
          <p:cNvPr id="3" name="コンテンツ プレースホルダー 2">
            <a:extLst>
              <a:ext uri="{FF2B5EF4-FFF2-40B4-BE49-F238E27FC236}">
                <a16:creationId xmlns:a16="http://schemas.microsoft.com/office/drawing/2014/main" id="{80ED71A5-47A9-4ED3-A6F6-3DE40E7D7DF0}"/>
              </a:ext>
            </a:extLst>
          </p:cNvPr>
          <p:cNvSpPr>
            <a:spLocks noGrp="1"/>
          </p:cNvSpPr>
          <p:nvPr>
            <p:ph idx="1"/>
          </p:nvPr>
        </p:nvSpPr>
        <p:spPr/>
        <p:txBody>
          <a:bodyPr>
            <a:normAutofit lnSpcReduction="10000"/>
          </a:bodyPr>
          <a:lstStyle/>
          <a:p>
            <a:pPr marL="0" indent="0" algn="just">
              <a:lnSpc>
                <a:spcPct val="110000"/>
              </a:lnSpc>
              <a:spcAft>
                <a:spcPts val="0"/>
              </a:spcAft>
              <a:buNone/>
            </a:pPr>
            <a:r>
              <a:rPr lang="ja-JP" altLang="en-US" sz="2400" kern="100" dirty="0">
                <a:latin typeface="游明朝" panose="02020400000000000000" pitchFamily="18" charset="-128"/>
                <a:ea typeface="ＭＳ ゴシック" panose="020B0609070205080204" pitchFamily="49" charset="-128"/>
                <a:cs typeface="Times New Roman" panose="02020603050405020304" pitchFamily="18" charset="0"/>
              </a:rPr>
              <a:t>　介護サービスでは、個別性への配慮が求められます。その際、ある程度自立している利用者に対しては、あまり目が向けられない傾向があります。また、人手不足による現場の忙しさから、そうせざるを得ない現状もあるかと思います。</a:t>
            </a:r>
            <a:endParaRPr lang="en-US" altLang="ja-JP" sz="2400" kern="100" dirty="0">
              <a:latin typeface="游明朝" panose="02020400000000000000" pitchFamily="18" charset="-128"/>
              <a:ea typeface="ＭＳ ゴシック" panose="020B0609070205080204" pitchFamily="49" charset="-128"/>
              <a:cs typeface="Times New Roman" panose="02020603050405020304" pitchFamily="18" charset="0"/>
            </a:endParaRPr>
          </a:p>
          <a:p>
            <a:pPr marL="0" indent="0" algn="just">
              <a:lnSpc>
                <a:spcPct val="110000"/>
              </a:lnSpc>
              <a:spcAft>
                <a:spcPts val="0"/>
              </a:spcAft>
              <a:buNone/>
            </a:pPr>
            <a:r>
              <a:rPr lang="ja-JP" altLang="en-US" sz="2400" kern="100" dirty="0">
                <a:latin typeface="游明朝" panose="02020400000000000000" pitchFamily="18" charset="-128"/>
                <a:ea typeface="ＭＳ ゴシック" panose="020B0609070205080204" pitchFamily="49" charset="-128"/>
                <a:cs typeface="Times New Roman" panose="02020603050405020304" pitchFamily="18" charset="0"/>
              </a:rPr>
              <a:t>　しかし、ちょっとした声かけや気遣いにより、常に見ている、気にしていることが伝われば、利用者の気持ちも変わっていきます。たとえ少ない時間であっても、その少ない時間でどれだけ相手に印象を与えるようなかかわりができるか。それが「介護現場で平等に個別対応する」ということにつながります。</a:t>
            </a:r>
            <a:endParaRPr lang="ja-JP" altLang="ja-JP" sz="2400" kern="100" dirty="0">
              <a:latin typeface="游明朝" panose="02020400000000000000" pitchFamily="18" charset="-128"/>
              <a:ea typeface="游明朝" panose="02020400000000000000" pitchFamily="18" charset="-128"/>
              <a:cs typeface="Times New Roman" panose="02020603050405020304" pitchFamily="18" charset="0"/>
            </a:endParaRPr>
          </a:p>
        </p:txBody>
      </p:sp>
      <p:pic>
        <p:nvPicPr>
          <p:cNvPr id="4" name="Picture 6" descr="C:\Users\User\Downloads\ロゴ　グレイ.JPG">
            <a:extLst>
              <a:ext uri="{FF2B5EF4-FFF2-40B4-BE49-F238E27FC236}">
                <a16:creationId xmlns:a16="http://schemas.microsoft.com/office/drawing/2014/main" id="{FB4BFE46-D735-4038-A281-B5508A75E793}"/>
              </a:ext>
            </a:extLst>
          </p:cNvPr>
          <p:cNvPicPr>
            <a:picLocks noGrp="1"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48475" y="6467475"/>
            <a:ext cx="2295525" cy="3905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68056805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1960E40-90F8-4C40-98B3-27FA735949F0}"/>
              </a:ext>
            </a:extLst>
          </p:cNvPr>
          <p:cNvSpPr>
            <a:spLocks noGrp="1"/>
          </p:cNvSpPr>
          <p:nvPr>
            <p:ph type="title"/>
          </p:nvPr>
        </p:nvSpPr>
        <p:spPr/>
        <p:txBody>
          <a:bodyPr>
            <a:normAutofit/>
          </a:bodyPr>
          <a:lstStyle/>
          <a:p>
            <a:pPr algn="ctr"/>
            <a:r>
              <a:rPr kumimoji="1" lang="ja-JP" altLang="en-US" sz="3200" dirty="0">
                <a:latin typeface="ＭＳ ゴシック" panose="020B0609070205080204" pitchFamily="49" charset="-128"/>
                <a:ea typeface="ＭＳ ゴシック" panose="020B0609070205080204" pitchFamily="49" charset="-128"/>
              </a:rPr>
              <a:t>＜リーダーへのアドバイス＞</a:t>
            </a:r>
          </a:p>
        </p:txBody>
      </p:sp>
      <p:sp>
        <p:nvSpPr>
          <p:cNvPr id="3" name="コンテンツ プレースホルダー 2">
            <a:extLst>
              <a:ext uri="{FF2B5EF4-FFF2-40B4-BE49-F238E27FC236}">
                <a16:creationId xmlns:a16="http://schemas.microsoft.com/office/drawing/2014/main" id="{19CA7263-435C-48E3-A873-1EB443AF2785}"/>
              </a:ext>
            </a:extLst>
          </p:cNvPr>
          <p:cNvSpPr>
            <a:spLocks noGrp="1"/>
          </p:cNvSpPr>
          <p:nvPr>
            <p:ph idx="1"/>
          </p:nvPr>
        </p:nvSpPr>
        <p:spPr/>
        <p:txBody>
          <a:bodyPr>
            <a:normAutofit/>
          </a:bodyPr>
          <a:lstStyle/>
          <a:p>
            <a:pPr marL="0" indent="0">
              <a:buNone/>
            </a:pPr>
            <a:r>
              <a:rPr kumimoji="1" lang="ja-JP" altLang="en-US" dirty="0">
                <a:latin typeface="ＭＳ ゴシック" panose="020B0609070205080204" pitchFamily="49" charset="-128"/>
                <a:ea typeface="ＭＳ ゴシック" panose="020B0609070205080204" pitchFamily="49" charset="-128"/>
              </a:rPr>
              <a:t>　介護</a:t>
            </a:r>
            <a:r>
              <a:rPr lang="ja-JP" altLang="en-US" dirty="0">
                <a:latin typeface="ＭＳ ゴシック" panose="020B0609070205080204" pitchFamily="49" charset="-128"/>
                <a:ea typeface="ＭＳ ゴシック" panose="020B0609070205080204" pitchFamily="49" charset="-128"/>
              </a:rPr>
              <a:t>施設</a:t>
            </a:r>
            <a:r>
              <a:rPr kumimoji="1" lang="ja-JP" altLang="en-US" dirty="0">
                <a:latin typeface="ＭＳ ゴシック" panose="020B0609070205080204" pitchFamily="49" charset="-128"/>
                <a:ea typeface="ＭＳ ゴシック" panose="020B0609070205080204" pitchFamily="49" charset="-128"/>
              </a:rPr>
              <a:t>では、利用者の状況に合わせてケアを提供します。そのため、スタッフによる積極的な介入を必要とする利用者もいれば、見守りが主となる利用者もいます。</a:t>
            </a:r>
            <a:endParaRPr kumimoji="1" lang="en-US" altLang="ja-JP" dirty="0">
              <a:latin typeface="ＭＳ ゴシック" panose="020B0609070205080204" pitchFamily="49" charset="-128"/>
              <a:ea typeface="ＭＳ ゴシック" panose="020B0609070205080204" pitchFamily="49" charset="-128"/>
            </a:endParaRPr>
          </a:p>
          <a:p>
            <a:pPr marL="0" indent="0">
              <a:buNone/>
            </a:pPr>
            <a:r>
              <a:rPr kumimoji="1" lang="ja-JP" altLang="en-US" dirty="0">
                <a:latin typeface="ＭＳ ゴシック" panose="020B0609070205080204" pitchFamily="49" charset="-128"/>
                <a:ea typeface="ＭＳ ゴシック" panose="020B0609070205080204" pitchFamily="49" charset="-128"/>
              </a:rPr>
              <a:t>　リーダーには、介護サービスは</a:t>
            </a:r>
            <a:r>
              <a:rPr lang="ja-JP" altLang="en-US" dirty="0">
                <a:latin typeface="ＭＳ ゴシック" panose="020B0609070205080204" pitchFamily="49" charset="-128"/>
                <a:ea typeface="ＭＳ ゴシック" panose="020B0609070205080204" pitchFamily="49" charset="-128"/>
              </a:rPr>
              <a:t>不平等が生じやすいということを念頭に置き、「質」</a:t>
            </a:r>
            <a:r>
              <a:rPr lang="ja-JP" altLang="en-US">
                <a:latin typeface="ＭＳ ゴシック" panose="020B0609070205080204" pitchFamily="49" charset="-128"/>
                <a:ea typeface="ＭＳ ゴシック" panose="020B0609070205080204" pitchFamily="49" charset="-128"/>
              </a:rPr>
              <a:t>の管理をして</a:t>
            </a:r>
            <a:r>
              <a:rPr lang="ja-JP" altLang="en-US" dirty="0">
                <a:latin typeface="ＭＳ ゴシック" panose="020B0609070205080204" pitchFamily="49" charset="-128"/>
                <a:ea typeface="ＭＳ ゴシック" panose="020B0609070205080204" pitchFamily="49" charset="-128"/>
              </a:rPr>
              <a:t>ほしいと思います。場合によっては説明して理解を求めたり、協力を依頼したりするなど、「利用者を上手に巻き込む」というテクニックも有効です。</a:t>
            </a:r>
            <a:endParaRPr kumimoji="1" lang="ja-JP" altLang="en-US" dirty="0">
              <a:latin typeface="ＭＳ ゴシック" panose="020B0609070205080204" pitchFamily="49" charset="-128"/>
              <a:ea typeface="ＭＳ ゴシック" panose="020B0609070205080204" pitchFamily="49" charset="-128"/>
            </a:endParaRPr>
          </a:p>
        </p:txBody>
      </p:sp>
      <p:pic>
        <p:nvPicPr>
          <p:cNvPr id="4" name="Picture 6" descr="C:\Users\User\Downloads\ロゴ　グレイ.JPG">
            <a:extLst>
              <a:ext uri="{FF2B5EF4-FFF2-40B4-BE49-F238E27FC236}">
                <a16:creationId xmlns:a16="http://schemas.microsoft.com/office/drawing/2014/main" id="{D75CE6CE-2EBB-4297-B239-B7D07FE52659}"/>
              </a:ext>
            </a:extLst>
          </p:cNvPr>
          <p:cNvPicPr>
            <a:picLocks noGrp="1"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48475" y="6467475"/>
            <a:ext cx="2295525" cy="3905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023026099"/>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標準デザイン">
  <a:themeElements>
    <a:clrScheme name="標準デザイン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標準デザイン">
      <a:majorFont>
        <a:latin typeface="Times New Roman"/>
        <a:ea typeface="ＭＳ Ｐゴシック"/>
        <a:cs typeface=""/>
      </a:majorFont>
      <a:minorFont>
        <a:latin typeface="Times New Roman"/>
        <a:ea typeface="ＭＳ Ｐゴシック"/>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raClrScheme>
      <a:clrScheme name="標準デザイン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標準デザイン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標準デザイン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標準デザイン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標準デザイン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標準デザイン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標準デザイン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6632</TotalTime>
  <Words>354</Words>
  <Application>Microsoft Office PowerPoint</Application>
  <PresentationFormat>画面に合わせる (4:3)</PresentationFormat>
  <Paragraphs>108</Paragraphs>
  <Slides>27</Slides>
  <Notes>3</Notes>
  <HiddenSlides>0</HiddenSlides>
  <MMClips>0</MMClips>
  <ScaleCrop>false</ScaleCrop>
  <HeadingPairs>
    <vt:vector size="6" baseType="variant">
      <vt:variant>
        <vt:lpstr>使用されているフォント</vt:lpstr>
      </vt:variant>
      <vt:variant>
        <vt:i4>7</vt:i4>
      </vt:variant>
      <vt:variant>
        <vt:lpstr>テーマ</vt:lpstr>
      </vt:variant>
      <vt:variant>
        <vt:i4>2</vt:i4>
      </vt:variant>
      <vt:variant>
        <vt:lpstr>スライド タイトル</vt:lpstr>
      </vt:variant>
      <vt:variant>
        <vt:i4>27</vt:i4>
      </vt:variant>
    </vt:vector>
  </HeadingPairs>
  <TitlesOfParts>
    <vt:vector size="36" baseType="lpstr">
      <vt:lpstr>ＭＳ ゴシック</vt:lpstr>
      <vt:lpstr>游ゴシック</vt:lpstr>
      <vt:lpstr>游明朝</vt:lpstr>
      <vt:lpstr>Arial</vt:lpstr>
      <vt:lpstr>Calibri</vt:lpstr>
      <vt:lpstr>Calibri Light</vt:lpstr>
      <vt:lpstr>Times New Roman</vt:lpstr>
      <vt:lpstr>Office テーマ</vt:lpstr>
      <vt:lpstr>標準デザイン</vt:lpstr>
      <vt:lpstr>こんな時どうする？ 介護現場のマネジメントクイズ</vt:lpstr>
      <vt:lpstr>＜Ａさんばかり優しくされている！＞</vt:lpstr>
      <vt:lpstr>＜あなたならどうしますか？＞</vt:lpstr>
      <vt:lpstr>① Ａさんへのかかわりを控えるように伝える  【0点】介護専門職として失格</vt:lpstr>
      <vt:lpstr>② Ａさんが歩き回ならいように工夫する  【70点】情報共有と連携の体制づくりが必須！</vt:lpstr>
      <vt:lpstr>③ ほかの利用者に事情を説明し、理解を求める  【50点】何度も同じように、丁寧に！</vt:lpstr>
      <vt:lpstr>④ ほかの利用者にＡさんの面倒を見てもらう  【60点】すべてを任せるのはＮＧ！</vt:lpstr>
      <vt:lpstr>⑤ 平等に対応できるよう検討する  【100点】「かかわりの質」で納得してもらう！</vt:lpstr>
      <vt:lpstr>＜リーダーへのアドバイス＞</vt:lpstr>
      <vt:lpstr>＜トイレに行こうとして転倒した＞</vt:lpstr>
      <vt:lpstr>＜あなたならどうしますか？＞</vt:lpstr>
      <vt:lpstr>① なぜ一人で行こうとしたのか確認する  【100点】原因が分かれば対策が立てられる！</vt:lpstr>
      <vt:lpstr>② おむつの使用を勧める  【10点】本人や家族はどう考えている？</vt:lpstr>
      <vt:lpstr>③ １時間に１回トイレ誘導の声かけをする  【60点】声かけのタイミングに工夫を！</vt:lpstr>
      <vt:lpstr>④ 歩かないように車いすをつかってもらう  【20点】リスクが増える可能性もある！</vt:lpstr>
      <vt:lpstr>⑤ 転ばないように機能訓練をしてもらう  【70点】動きを抑制しない転倒予防を！</vt:lpstr>
      <vt:lpstr>＜リーダーへのアドバイス＞</vt:lpstr>
      <vt:lpstr>＜寝る前にお風呂に入りたい！＞</vt:lpstr>
      <vt:lpstr>＜あなたならどうしますか？＞</vt:lpstr>
      <vt:lpstr>① マンパワーの都合で無理だと伝える  【50点】無理な選択は避けるべきだけれど…</vt:lpstr>
      <vt:lpstr>② スタッフを巻き込んで検討する  【100点】１人より２人、２人より３人</vt:lpstr>
      <vt:lpstr>③ 他の方法で対応できないか考える  【100点】問題の本質を見極める！</vt:lpstr>
      <vt:lpstr>④ スケジュール変更が可能かどうか検討する  【80点】疑問が新たな発想につながる！</vt:lpstr>
      <vt:lpstr>⑤ 入居を断るように伝える  【0点】相談員の気持ちはどうなる？</vt:lpstr>
      <vt:lpstr>＜リーダーへのアドバイス＞</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こんな時どうする？ 介護現場のマネジメントクイズ</dc:title>
  <dc:creator>user</dc:creator>
  <cp:lastModifiedBy>user</cp:lastModifiedBy>
  <cp:revision>62</cp:revision>
  <dcterms:created xsi:type="dcterms:W3CDTF">2018-12-21T01:38:55Z</dcterms:created>
  <dcterms:modified xsi:type="dcterms:W3CDTF">2019-04-17T02:46:01Z</dcterms:modified>
</cp:coreProperties>
</file>