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85" r:id="rId4"/>
    <p:sldId id="262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吉田 敦" initials="吉田" lastIdx="1" clrIdx="0">
    <p:extLst>
      <p:ext uri="{19B8F6BF-5375-455C-9EA6-DF929625EA0E}">
        <p15:presenceInfo xmlns:p15="http://schemas.microsoft.com/office/powerpoint/2012/main" userId="吉田 敦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625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9A7C03-6660-4308-BD54-9CB984EA3C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81E98B6-B659-4199-AB91-D8D5379EE4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1CA566-F3A6-40AF-92AA-1210C7238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C559B5-D011-4AE8-867F-7DAAEE766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E93435-9352-4F66-A5FC-AD95B8947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04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B9B23F-AC1E-46A7-A5F7-52406D59C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A6BC25B-6049-4901-A4B3-38EA192F65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F12F428-7203-403A-B816-F0A260B46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F6A724-4929-4762-B18F-F9F8DA649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69A6E3-0C50-4EED-BAC4-8E87EBD64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3229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42FC711-8140-47D9-BF65-33781259B1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AD92E2-BC96-4FAA-8E4B-CFC1812962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C6D916B-EF75-40A5-BE9A-50FF6F205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DB13F1-E1BC-4B6F-85F9-E2C80C126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4CC3FC-52D2-4A19-A94E-782CB80FD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0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9E6DFC-0557-4B9F-AA7B-D0D661963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1743"/>
            <a:ext cx="10515600" cy="5295220"/>
          </a:xfrm>
        </p:spPr>
        <p:txBody>
          <a:bodyPr/>
          <a:lstStyle/>
          <a:p>
            <a:pPr lvl="0"/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FF3A66-94FB-4406-B95E-626A008C8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732491-6A51-4A77-ADC8-71791C82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494E7A-71DF-44DF-A812-4EF96A164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578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2AA84C-54CF-4C34-BA31-7ABFD4C15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F3F0B38-3223-420A-95C7-9758D26F5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C6E2C8-27FF-434E-A38D-BF92EC0AF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79EEB8-EB80-4D1C-BA43-77FF1A968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2B9C5A-0875-4BD8-AA65-383C4EF21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9019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9D3922-9003-4E97-9008-28806AE0E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BF2F8BF-EB8E-460F-B709-9CAB7FCA8D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2298D96-8353-46AE-90A4-498DCEF74E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EF41158-158F-434D-894C-3F51526AA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5B478D0-538A-4245-966A-49B64A7DB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D840A32-9DFF-47FF-9373-ED77187CA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304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18CA51-551A-4DE3-91C6-DE0D6A449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E1D6EB-50FD-4311-BA0C-B04940B63D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805A5EF-FD96-47AC-8A5A-4BEC618F2B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B6A40A4-D6C3-4E9B-BD18-FCB000AB5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5D94C08-1256-4510-8391-5CDC32CCB8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4EE38A9-656A-443D-AC6A-9355A4C6B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FE4198C-85E4-4DCF-8E00-F3F7E35A6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859DC92-D67A-4BAF-BAC0-B9BF07BF0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463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38F397-B670-4D6B-AD4B-A23EEA526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4076520-E4E0-446F-B10E-BCC0DFC58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5E98C2-3EF0-4799-B5B0-4BB7E8B82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17D9FEE-C4C8-4431-98FC-4D3AD8390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709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15BBC05-EDB9-4B29-9B0E-34396D43F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D3FD5DC-569A-4D4B-8868-A5F5F9383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EE27CEF-0EA0-4F9B-9D7D-B26FAE5E1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6288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8FF035-5BAE-43D2-B0C5-AFDF89B0C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958AA8-B542-4B2C-9526-F5E89679E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829F2DC-802D-4960-8305-B29031F40A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2215573-6712-47E8-9366-571FD077A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51682E-FFB6-4416-BB18-B56BAEC14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8B77D96-5893-4F05-AB0C-4928D6CC1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3964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A9D3B2-55F2-47C3-819B-5F3A08B40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DEC5994-9431-4F88-B67E-E165CB77C1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67E278E-5AF0-4C2C-A644-D58B3529F8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D851E40-7002-4A83-B90B-B0BBC6518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D29334-C251-4ED2-A713-AA5B3298A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24C49BB-2E65-4A58-B836-79D33CC4C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2705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8F9E864-3216-4ACF-AF74-B49E46B6D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C011142-6A33-4ADE-A9C0-704F38645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152F0C-C93E-4CC3-9D05-7A43EDA4FB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C059D6-66CB-4AB1-82F9-D98EA77DF6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5FB4EB-2C54-4163-91FC-239B876851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130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A82BFF2-8BFA-4BF5-BE8C-67D7DED9A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7113"/>
            <a:ext cx="10515600" cy="51964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kumimoji="1"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アイスブレイク</a:t>
            </a:r>
            <a:endParaRPr kumimoji="1"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あえて負けるじゃんけんゲーム</a:t>
            </a:r>
            <a:endParaRPr kumimoji="1" lang="ja-JP" altLang="en-US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40E6F719-7278-464C-804D-F77397262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0962" y="6510969"/>
            <a:ext cx="1995554" cy="33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632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CCCAD1D-5D75-4E87-A8B9-AF3194590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43" y="550842"/>
            <a:ext cx="11078379" cy="569572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・３人一組になって下さい。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３人組ができなければ２人組でもかまいません。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・普通にじゃんけんをして勝った方が先攻か後攻か決めて下さい。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・司会の掛け声で２人でじゃんけんをしますが、後攻の人が先に手を出して下さい。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先攻の人はその手に負ける手を出して下さい。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じゃんけんポイ（後攻が出す）、ポイ（先攻が負ける手を出す）、という感じで、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司会役の掛け声に合わせてリズミカルに続けて下さい。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・何回間違えないで続けられるかを競います。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３人組のところは１人が数える役になって下さい。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２人組のところはやりながら数えて下さい。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　　　　　　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3ADBB56E-B78C-4FDB-ADFD-13784C7D9F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2339" y="6516594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656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849964BF-C4DD-4540-A3FD-9608DE500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・１番多く負ける手を出し続けられた人が優勝です。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・１回やってみたら、次は逆に勝つ手を出す、テンポを速くして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みるなど、ルールに変えてやってみましょう。</a:t>
            </a:r>
            <a:endParaRPr kumimoji="1" lang="ja-JP" altLang="en-US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CC611912-EFB8-480D-80F7-A1A986968E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6810" y="6464264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807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CA2058-F183-489D-8A68-5218BA19E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670"/>
            <a:ext cx="10515600" cy="508629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kumimoji="1" lang="en-US" altLang="ja-JP" sz="4000" b="1" dirty="0"/>
          </a:p>
          <a:p>
            <a:pPr marL="0" indent="0">
              <a:buNone/>
            </a:pPr>
            <a:endParaRPr lang="en-US" altLang="ja-JP" sz="4000" b="1" dirty="0"/>
          </a:p>
          <a:p>
            <a:pPr marL="0" indent="0">
              <a:buNone/>
            </a:pPr>
            <a:endParaRPr kumimoji="1" lang="en-US" altLang="ja-JP" sz="4000" b="1" dirty="0"/>
          </a:p>
          <a:p>
            <a:pPr marL="0" indent="0">
              <a:buNone/>
            </a:pPr>
            <a:r>
              <a:rPr lang="ja-JP" altLang="en-US" sz="4000" b="1" dirty="0"/>
              <a:t>　　　　　　</a:t>
            </a:r>
            <a:r>
              <a:rPr kumimoji="1" lang="ja-JP" altLang="en-US" sz="4000" b="1" dirty="0"/>
              <a:t>お疲れ様でした。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883D194-ACFD-44BC-80D7-17866039B8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7552" y="6493799"/>
            <a:ext cx="1902014" cy="322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280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ＭＳ ゴシック"/>
        <a:ea typeface="ＭＳ ゴシック"/>
        <a:cs typeface=""/>
      </a:majorFont>
      <a:minorFont>
        <a:latin typeface="ＭＳ ゴシック"/>
        <a:ea typeface="ＭＳ 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2849</TotalTime>
  <Words>42</Words>
  <Application>Microsoft Office PowerPoint</Application>
  <PresentationFormat>ワイド画面</PresentationFormat>
  <Paragraphs>29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7" baseType="lpstr">
      <vt:lpstr>ＭＳ ゴシック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Ａ４用紙を横にして２つに折って写真のように中央線をつけます。</dc:title>
  <dc:creator>吉田 敦</dc:creator>
  <cp:lastModifiedBy>吉田 敦</cp:lastModifiedBy>
  <cp:revision>27</cp:revision>
  <dcterms:created xsi:type="dcterms:W3CDTF">2019-04-21T03:26:55Z</dcterms:created>
  <dcterms:modified xsi:type="dcterms:W3CDTF">2019-07-04T06:43:04Z</dcterms:modified>
</cp:coreProperties>
</file>