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70" r:id="rId9"/>
    <p:sldId id="271" r:id="rId10"/>
    <p:sldId id="272" r:id="rId11"/>
    <p:sldId id="269" r:id="rId12"/>
    <p:sldId id="273" r:id="rId13"/>
    <p:sldId id="281" r:id="rId14"/>
    <p:sldId id="280" r:id="rId15"/>
    <p:sldId id="274" r:id="rId16"/>
    <p:sldId id="275" r:id="rId17"/>
    <p:sldId id="276" r:id="rId18"/>
    <p:sldId id="277" r:id="rId19"/>
    <p:sldId id="284" r:id="rId20"/>
    <p:sldId id="283" r:id="rId21"/>
    <p:sldId id="278" r:id="rId22"/>
    <p:sldId id="279" r:id="rId23"/>
    <p:sldId id="262" r:id="rId2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吉田 敦" initials="吉田" lastIdx="1" clrIdx="0">
    <p:extLst>
      <p:ext uri="{19B8F6BF-5375-455C-9EA6-DF929625EA0E}">
        <p15:presenceInfo xmlns:p15="http://schemas.microsoft.com/office/powerpoint/2012/main" userId="吉田 敦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625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9A7C03-6660-4308-BD54-9CB984EA3C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1E98B6-B659-4199-AB91-D8D5379EE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1CA566-F3A6-40AF-92AA-1210C7238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C559B5-D011-4AE8-867F-7DAAEE76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E93435-9352-4F66-A5FC-AD95B8947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04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B9B23F-AC1E-46A7-A5F7-52406D59C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6BC25B-6049-4901-A4B3-38EA192F6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12F428-7203-403A-B816-F0A260B4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F6A724-4929-4762-B18F-F9F8DA64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69A6E3-0C50-4EED-BAC4-8E87EBD6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22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42FC711-8140-47D9-BF65-33781259B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AD92E2-BC96-4FAA-8E4B-CFC181296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6D916B-EF75-40A5-BE9A-50FF6F20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DB13F1-E1BC-4B6F-85F9-E2C80C12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CC3FC-52D2-4A19-A94E-782CB80F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9E6DFC-0557-4B9F-AA7B-D0D661963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1743"/>
            <a:ext cx="10515600" cy="5295220"/>
          </a:xfrm>
        </p:spPr>
        <p:txBody>
          <a:bodyPr/>
          <a:lstStyle/>
          <a:p>
            <a:pPr lvl="0"/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FF3A66-94FB-4406-B95E-626A008C8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32491-6A51-4A77-ADC8-71791C82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494E7A-71DF-44DF-A812-4EF96A16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57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2AA84C-54CF-4C34-BA31-7ABFD4C15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3F0B38-3223-420A-95C7-9758D26F5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C6E2C8-27FF-434E-A38D-BF92EC0AF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79EEB8-EB80-4D1C-BA43-77FF1A968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2B9C5A-0875-4BD8-AA65-383C4EF2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019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9D3922-9003-4E97-9008-28806AE0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F2F8BF-EB8E-460F-B709-9CAB7FCA8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298D96-8353-46AE-90A4-498DCEF74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F41158-158F-434D-894C-3F51526A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B478D0-538A-4245-966A-49B64A7DB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840A32-9DFF-47FF-9373-ED77187CA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04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18CA51-551A-4DE3-91C6-DE0D6A449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E1D6EB-50FD-4311-BA0C-B04940B63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05A5EF-FD96-47AC-8A5A-4BEC618F2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6A40A4-D6C3-4E9B-BD18-FCB000AB5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D94C08-1256-4510-8391-5CDC32CCB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EE38A9-656A-443D-AC6A-9355A4C6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E4198C-85E4-4DCF-8E00-F3F7E35A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859DC92-D67A-4BAF-BAC0-B9BF07BF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46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38F397-B670-4D6B-AD4B-A23EEA52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076520-E4E0-446F-B10E-BCC0DFC5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5E98C2-3EF0-4799-B5B0-4BB7E8B8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7D9FEE-C4C8-4431-98FC-4D3AD839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70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15BBC05-EDB9-4B29-9B0E-34396D43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3FD5DC-569A-4D4B-8868-A5F5F938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E27CEF-0EA0-4F9B-9D7D-B26FAE5E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628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FF035-5BAE-43D2-B0C5-AFDF89B0C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958AA8-B542-4B2C-9526-F5E89679E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29F2DC-802D-4960-8305-B29031F40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215573-6712-47E8-9366-571FD077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51682E-FFB6-4416-BB18-B56BAEC14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B77D96-5893-4F05-AB0C-4928D6CC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96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A9D3B2-55F2-47C3-819B-5F3A08B40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DEC5994-9431-4F88-B67E-E165CB77C1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67E278E-5AF0-4C2C-A644-D58B3529F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851E40-7002-4A83-B90B-B0BBC6518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D29334-C251-4ED2-A713-AA5B3298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24C49BB-2E65-4A58-B836-79D33CC4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70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8F9E864-3216-4ACF-AF74-B49E46B6D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011142-6A33-4ADE-A9C0-704F38645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52F0C-C93E-4CC3-9D05-7A43EDA4F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E373-8269-43B8-9C6B-5C2CFDCF0EE9}" type="datetimeFigureOut">
              <a:rPr kumimoji="1" lang="ja-JP" altLang="en-US" smtClean="0"/>
              <a:t>2019/7/4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C059D6-66CB-4AB1-82F9-D98EA77DF6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5FB4EB-2C54-4163-91FC-239B87685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AEF84-920B-4C30-9ED2-E837636CAA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13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82BFF2-8BFA-4BF5-BE8C-67D7DED9A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501"/>
            <a:ext cx="10515600" cy="51964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アイスブレイク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ポジティブ表現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0E6F719-7278-464C-804D-F7739726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0962" y="6510969"/>
            <a:ext cx="1995554" cy="33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32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07EF76-106B-43DA-8657-A94F97E9B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805"/>
            <a:ext cx="10515600" cy="4998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無関心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・自由を与えてくれる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・因われていない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・余計な介入をしない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EE68D00-73CE-4FC3-8899-07A6CF740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41382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74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8D4B61-E4A6-4CA1-B0AF-4014522AF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980" y="374574"/>
            <a:ext cx="10515600" cy="5416799"/>
          </a:xfrm>
        </p:spPr>
        <p:txBody>
          <a:bodyPr/>
          <a:lstStyle/>
          <a:p>
            <a:pPr marL="0" indent="0">
              <a:buNone/>
            </a:pP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自己中心的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AEE7E3E-CC96-419C-A5AE-49B347C28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8844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995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4FB911-89E6-48BF-8CCD-817EF3523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670"/>
            <a:ext cx="10515600" cy="5086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自己中心的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・強い意思がある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・任せられる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・引っ張ってくれる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1E47FA3-AF8F-475E-908C-474AC991F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49731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68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034FCFC-6761-44FB-BBF6-486C4566E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048" y="562253"/>
            <a:ext cx="10515600" cy="52952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7200" b="1" dirty="0"/>
          </a:p>
          <a:p>
            <a:pPr marL="0" indent="0">
              <a:buNone/>
            </a:pPr>
            <a:endParaRPr lang="en-US" altLang="ja-JP" sz="7200" b="1" dirty="0"/>
          </a:p>
          <a:p>
            <a:pPr marL="0" indent="0" algn="ctr">
              <a:buNone/>
            </a:pPr>
            <a:r>
              <a:rPr lang="ja-JP" altLang="en-US" sz="7200" b="1" dirty="0"/>
              <a:t>優柔不断</a:t>
            </a:r>
            <a:endParaRPr kumimoji="1" lang="ja-JP" altLang="en-US" sz="72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E4EA354-7CD6-45BE-98C8-7BBA039E7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09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A7280D4-D137-4F64-988A-97290641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/>
              <a:t>優柔不断</a:t>
            </a:r>
            <a:endParaRPr kumimoji="1" lang="en-US" altLang="ja-JP" sz="3600" b="1" u="sng" dirty="0"/>
          </a:p>
          <a:p>
            <a:pPr marL="0" indent="0">
              <a:buNone/>
            </a:pPr>
            <a:endParaRPr lang="en-US" altLang="ja-JP" sz="3600" b="1" u="sng" dirty="0"/>
          </a:p>
          <a:p>
            <a:pPr marL="0" indent="0">
              <a:buNone/>
            </a:pPr>
            <a:r>
              <a:rPr lang="ja-JP" altLang="en-US" sz="3600" b="1" dirty="0"/>
              <a:t>・柔軟性がある</a:t>
            </a:r>
            <a:endParaRPr lang="en-US" altLang="ja-JP" sz="3600" b="1" dirty="0"/>
          </a:p>
          <a:p>
            <a:pPr marL="0" indent="0">
              <a:buNone/>
            </a:pPr>
            <a:r>
              <a:rPr kumimoji="1" lang="ja-JP" altLang="en-US" sz="3600" b="1" dirty="0"/>
              <a:t>・様々な可能性を考えている</a:t>
            </a:r>
            <a:endParaRPr kumimoji="1" lang="en-US" altLang="ja-JP" sz="3600" b="1" dirty="0"/>
          </a:p>
          <a:p>
            <a:pPr marL="0" indent="0">
              <a:buNone/>
            </a:pPr>
            <a:r>
              <a:rPr lang="ja-JP" altLang="en-US" sz="3600" b="1" dirty="0"/>
              <a:t>・慎重である</a:t>
            </a:r>
            <a:endParaRPr kumimoji="1" lang="ja-JP" altLang="en-US" sz="36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D28EA4F-C26E-4B56-9DD0-25D2D14D0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5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FCFF3C-9A25-480E-A5D1-9E3B4A8EC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3725"/>
            <a:ext cx="10515600" cy="53286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7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7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マニュアル的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078ED32-9D96-45F5-B7A9-B1D4FCB27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73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BF92D4-75B6-438A-96BD-E3E8FFEF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6265"/>
            <a:ext cx="10515600" cy="5350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マニュアル的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・最低限の質が保証されている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・大きな間違いはない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・安定感がある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A135DAC-74CF-42B9-AC75-3379A8CB7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40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C081C1-A424-444A-9590-5306B260D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388"/>
            <a:ext cx="10515600" cy="53506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絶体絶命のピンチ</a:t>
            </a:r>
            <a:endParaRPr kumimoji="1" lang="ja-JP" altLang="en-US" sz="7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AAC8013-3A2F-47F4-B54F-E194A7AC3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30365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82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C092EB-8389-4A5C-8CE6-1A2A518C3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9484"/>
            <a:ext cx="10515600" cy="5207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絶体絶命のピンチ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・緊張感がある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・乗り越えたら大きな自信になる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・誰かの力を借りて新しい発想を得るチャンス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796D68C-59FB-4226-8B81-519DF7B35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810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202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DA247958-00BB-47AD-828B-795799C2C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322"/>
            <a:ext cx="10515600" cy="529522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7200" b="1" dirty="0"/>
              <a:t>出勤したくない</a:t>
            </a:r>
            <a:endParaRPr kumimoji="1" lang="ja-JP" altLang="en-US" sz="72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AFEAD2C-B5F4-45FD-829E-5AA2E291B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83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CCAD1D-5D75-4E87-A8B9-AF3194590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64" y="734955"/>
            <a:ext cx="10869058" cy="52251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これからネガティブなイメージのある言葉を示します、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それらをポジティブなイメージに言い換えて下さい。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例）　失敗　　→　　学びのチャンス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チャレンジしたから失敗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ある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成功だけでは得られない痛みを経験できる</a:t>
            </a: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それでは始めます！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/>
              <a:t>　　　　　　　　　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63F2BAD-24F7-421D-9B1C-425FD06EF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08331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656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A3B8C097-61E2-4566-B290-94F7A623F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b="1" u="sng" dirty="0"/>
              <a:t>出勤したくない</a:t>
            </a:r>
            <a:endParaRPr kumimoji="1" lang="en-US" altLang="ja-JP" sz="3600" b="1" u="sng" dirty="0"/>
          </a:p>
          <a:p>
            <a:pPr marL="0" indent="0">
              <a:buNone/>
            </a:pPr>
            <a:endParaRPr lang="en-US" altLang="ja-JP" sz="3600" b="1" u="sng" dirty="0"/>
          </a:p>
          <a:p>
            <a:pPr marL="0" indent="0">
              <a:buNone/>
            </a:pPr>
            <a:r>
              <a:rPr lang="ja-JP" altLang="en-US" sz="3600" b="1" dirty="0"/>
              <a:t>・正直な気持ちを自覚するのは悪くない</a:t>
            </a:r>
            <a:endParaRPr lang="en-US" altLang="ja-JP" sz="3600" b="1" dirty="0"/>
          </a:p>
          <a:p>
            <a:pPr marL="0" indent="0">
              <a:buNone/>
            </a:pPr>
            <a:r>
              <a:rPr kumimoji="1" lang="ja-JP" altLang="en-US" sz="3600" b="1" dirty="0"/>
              <a:t>・出勤したくない気持ちを振り返る機会になる</a:t>
            </a:r>
            <a:endParaRPr kumimoji="1" lang="en-US" altLang="ja-JP" sz="3600" b="1" dirty="0"/>
          </a:p>
          <a:p>
            <a:pPr marL="0" indent="0">
              <a:buNone/>
            </a:pPr>
            <a:r>
              <a:rPr kumimoji="1" lang="ja-JP" altLang="en-US" sz="3600" b="1" dirty="0"/>
              <a:t>・出勤しないことで、その影響を確認できる</a:t>
            </a:r>
            <a:endParaRPr kumimoji="1" lang="en-US" altLang="ja-JP" sz="3600" b="1" dirty="0"/>
          </a:p>
          <a:p>
            <a:pPr marL="0" indent="0">
              <a:buNone/>
            </a:pPr>
            <a:endParaRPr kumimoji="1" lang="ja-JP" altLang="en-US" sz="36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14114C0-7D4E-46B5-924F-54AAEF38D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7827" y="6508331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050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A54D32-9E5A-44D8-96D7-FA59D230A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9372"/>
            <a:ext cx="10515600" cy="52952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7200" dirty="0"/>
          </a:p>
          <a:p>
            <a:pPr marL="0" indent="0">
              <a:buNone/>
            </a:pPr>
            <a:endParaRPr lang="en-US" altLang="ja-JP" sz="7200" dirty="0"/>
          </a:p>
          <a:p>
            <a:pPr marL="0" indent="0" algn="ctr">
              <a:buNone/>
            </a:pPr>
            <a:r>
              <a:rPr kumimoji="1" lang="ja-JP" altLang="en-US" sz="7200" dirty="0"/>
              <a:t>死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13520CA-C0B7-4A61-BFE9-070A34BFB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90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57697A4C-8CC0-41FB-83ED-AFC69381E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/>
              <a:t>死</a:t>
            </a:r>
            <a:endParaRPr kumimoji="1" lang="en-US" altLang="ja-JP" sz="3600" b="1" u="sng" dirty="0"/>
          </a:p>
          <a:p>
            <a:pPr marL="0" indent="0">
              <a:buNone/>
            </a:pPr>
            <a:endParaRPr lang="en-US" altLang="ja-JP" sz="3600" b="1" u="sng" dirty="0"/>
          </a:p>
          <a:p>
            <a:pPr marL="0" indent="0">
              <a:buNone/>
            </a:pPr>
            <a:r>
              <a:rPr lang="ja-JP" altLang="en-US" sz="3600" b="1" dirty="0"/>
              <a:t>・誰にでも平等に訪れること</a:t>
            </a:r>
            <a:endParaRPr lang="en-US" altLang="ja-JP" sz="3600" b="1" dirty="0"/>
          </a:p>
          <a:p>
            <a:pPr marL="0" indent="0">
              <a:buNone/>
            </a:pPr>
            <a:r>
              <a:rPr kumimoji="1" lang="ja-JP" altLang="en-US" sz="3600" b="1" dirty="0"/>
              <a:t>・死があるから生が尊い</a:t>
            </a:r>
            <a:endParaRPr kumimoji="1" lang="en-US" altLang="ja-JP" sz="3600" b="1" dirty="0"/>
          </a:p>
          <a:p>
            <a:pPr marL="0" indent="0">
              <a:buNone/>
            </a:pPr>
            <a:r>
              <a:rPr lang="ja-JP" altLang="en-US" sz="3600" b="1" dirty="0"/>
              <a:t>・意識することで人生を考えることになる</a:t>
            </a:r>
            <a:endParaRPr kumimoji="1" lang="ja-JP" altLang="en-US" sz="36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47B7AAC-521E-4339-B090-89ED4D8B1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815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CA2058-F183-489D-8A68-5218BA19E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670"/>
            <a:ext cx="10515600" cy="508629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endParaRPr lang="en-US" altLang="ja-JP" sz="4000" b="1" dirty="0"/>
          </a:p>
          <a:p>
            <a:pPr marL="0" indent="0">
              <a:buNone/>
            </a:pPr>
            <a:endParaRPr kumimoji="1"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　　　　</a:t>
            </a:r>
            <a:r>
              <a:rPr kumimoji="1" lang="ja-JP" altLang="en-US" sz="4000" b="1" dirty="0"/>
              <a:t>お疲れ様でした。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883D194-ACFD-44BC-80D7-17866039B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7552" y="6493799"/>
            <a:ext cx="1902014" cy="32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80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3631F3-355A-4B11-AF29-18FC1CE9E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788"/>
            <a:ext cx="10515600" cy="5009175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</a:t>
            </a:r>
            <a:r>
              <a:rPr lang="ja-JP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クレーム</a:t>
            </a:r>
            <a:r>
              <a:rPr lang="ja-JP" altLang="en-US" sz="5400" b="1" dirty="0"/>
              <a:t>　</a:t>
            </a:r>
            <a:r>
              <a:rPr lang="ja-JP" altLang="en-US" dirty="0"/>
              <a:t> </a:t>
            </a: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BD5894D-95E9-4BC2-8C72-F82C4985C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2742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44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42648B-2B12-4F87-9D8C-D0E54E2AB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7619"/>
            <a:ext cx="10515600" cy="5119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sz="3900" b="1" u="sng" dirty="0"/>
              <a:t>クレーム</a:t>
            </a:r>
            <a:endParaRPr lang="en-US" altLang="ja-JP" sz="3900" b="1" u="sng" dirty="0"/>
          </a:p>
          <a:p>
            <a:pPr marL="0" indent="0">
              <a:buNone/>
            </a:pPr>
            <a:endParaRPr kumimoji="1" lang="en-US" altLang="ja-JP" sz="3900" b="1" dirty="0"/>
          </a:p>
          <a:p>
            <a:pPr marL="0" indent="0">
              <a:buNone/>
            </a:pPr>
            <a:r>
              <a:rPr kumimoji="1" lang="ja-JP" altLang="en-US" sz="3900" b="1" dirty="0"/>
              <a:t>・期待されているからクレームがある</a:t>
            </a:r>
            <a:endParaRPr kumimoji="1" lang="en-US" altLang="ja-JP" sz="3900" b="1" dirty="0"/>
          </a:p>
          <a:p>
            <a:pPr marL="0" indent="0">
              <a:buNone/>
            </a:pPr>
            <a:r>
              <a:rPr lang="ja-JP" altLang="en-US" sz="3900" b="1" dirty="0"/>
              <a:t>・問題に気づくことができる</a:t>
            </a:r>
            <a:endParaRPr lang="en-US" altLang="ja-JP" sz="3900" b="1" dirty="0"/>
          </a:p>
          <a:p>
            <a:pPr marL="0" indent="0">
              <a:buNone/>
            </a:pPr>
            <a:r>
              <a:rPr kumimoji="1" lang="ja-JP" altLang="en-US" sz="3900" b="1" dirty="0"/>
              <a:t>・改善して不満が満足に変われば関係がよくなる</a:t>
            </a:r>
            <a:endParaRPr kumimoji="1" lang="en-US" altLang="ja-JP" sz="3900" b="1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　</a:t>
            </a:r>
            <a:endParaRPr kumimoji="1" lang="en-US" altLang="ja-JP" b="1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　　　　　　　　　　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　　　　　　　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　　　　　　　　　　　</a:t>
            </a:r>
            <a:endParaRPr kumimoji="1" lang="en-US" altLang="ja-JP" b="1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7331438-6E5A-4292-BFCF-93AE26598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810" y="6475281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9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61A59B-DDD8-460F-9E99-E15E573F4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0333"/>
            <a:ext cx="10515600" cy="53066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kumimoji="1" lang="ja-JP" altLang="en-US" sz="7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空気が読めない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0D2120F-154C-4A46-B52E-5181B291C7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792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4B3734-5430-4F3E-B194-A67F36E75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4569"/>
            <a:ext cx="10515600" cy="5152394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空気が読めない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・自己主張ができる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・周りに流されない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・何事にも動じない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E9E3F75-9369-4F65-B43D-80038CD40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49731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693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A1760A-CAC4-4C94-B603-45BDFF08C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073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7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無気力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95E0B35-A36B-4AF1-8867-991B90CDA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2339" y="649731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114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D11E98-132F-49F4-B68C-043D837E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4231"/>
            <a:ext cx="10515600" cy="5372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無気力</a:t>
            </a:r>
            <a:endParaRPr kumimoji="1"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・リラックスしている</a:t>
            </a:r>
            <a:endParaRPr kumimoji="1"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・無理をしない</a:t>
            </a:r>
            <a:endParaRPr lang="en-US" altLang="ja-JP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・余計なことをしない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3D8C424-F736-43C6-A71C-28106C316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8843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240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8EFAC0-8E57-41BC-9734-8A5E37280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419" y="583894"/>
            <a:ext cx="10515600" cy="4987141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lang="en-US" altLang="ja-JP" sz="7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7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無関心</a:t>
            </a:r>
            <a:endParaRPr kumimoji="1" lang="en-US" altLang="ja-JP" sz="7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BFE01FA-AD05-4240-BCCA-39E09E57E0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7827" y="6516594"/>
            <a:ext cx="1999661" cy="34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359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</TotalTime>
  <Words>250</Words>
  <Application>Microsoft Office PowerPoint</Application>
  <PresentationFormat>ワイド画面</PresentationFormat>
  <Paragraphs>117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6" baseType="lpstr">
      <vt:lpstr>ＭＳ 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Ａ４用紙を横にして２つに折って写真のように中央線をつけます。</dc:title>
  <dc:creator>吉田 敦</dc:creator>
  <cp:lastModifiedBy>吉田 敦</cp:lastModifiedBy>
  <cp:revision>25</cp:revision>
  <dcterms:created xsi:type="dcterms:W3CDTF">2019-04-21T03:26:55Z</dcterms:created>
  <dcterms:modified xsi:type="dcterms:W3CDTF">2019-07-04T06:41:08Z</dcterms:modified>
</cp:coreProperties>
</file>