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76" y="1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50329F-4A2F-4B25-8743-CE4B6CB507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F7D72D4-0151-44C0-9505-F91A38810A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B5459F-F0F8-452C-A381-7C7371B68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A70B-B250-445C-ABB0-C700E88E4A02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DED126-DE16-41E9-A255-D03F4CE59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F7C4D5-858D-4D45-A4D3-5F7C09147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91F7-302B-47E4-87E3-54F57EB721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4974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7C5C7F-D959-4090-8D76-00A0649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DC80C22-BD46-42E7-8686-DDA71B25E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CF3AD6-9D9C-47DC-A6F9-25CE08465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A70B-B250-445C-ABB0-C700E88E4A02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3CF382-F99F-4C9F-8901-79AF59A3F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2D5931-F540-4E9F-A047-BC2FFA47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91F7-302B-47E4-87E3-54F57EB721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940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C5CB057-042E-41BC-94EC-53B629422F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67907FB-DBD4-47FC-88AB-94EABB841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356F6F-DD76-4E1E-B364-3B7519045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A70B-B250-445C-ABB0-C700E88E4A02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5CD2EC-DF4F-4AAF-B277-FA1F6C408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867347-B6C7-49F5-AE9C-33ED2188E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91F7-302B-47E4-87E3-54F57EB721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153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C5B7D8-9DE8-4D44-A666-0558538D1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8830B3-C4B4-4A63-A6BE-7015CC57F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934DD6-4046-49BF-ABDF-E9D047F3E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A70B-B250-445C-ABB0-C700E88E4A02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FE6AF7-D4EF-4CF9-B3A8-64009C150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B90EAB-22E7-4F6B-AA91-2AC8CDAC6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91F7-302B-47E4-87E3-54F57EB721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17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29FABB-3FAB-4774-9B88-67FDF24CC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7D815C5-CA4D-42A2-B77D-F4669D0FA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9B62FD-9B7C-45A8-A6BC-EBDC30144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A70B-B250-445C-ABB0-C700E88E4A02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E73149-17AC-4CF7-B5A7-C79CA1F6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1C9B35-5E64-4156-AB8F-1329B7E0B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91F7-302B-47E4-87E3-54F57EB721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989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C0B59D-ADD5-44CC-A213-CF03C4B81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248A46-8AB1-4442-8853-38844DD53F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815BDFD-C5F8-48F5-B241-64B3C6F9D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DB56F0-2950-47B3-B9B3-149304F03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A70B-B250-445C-ABB0-C700E88E4A02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6A2BB44-F556-4623-BF90-9B6779927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5A8C5A-1AEA-47C2-819D-FB3982B4E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91F7-302B-47E4-87E3-54F57EB721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70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C7E102-F24C-46EB-9640-7BC8CB317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E977BCA-C96C-461D-ADD1-CD3173D45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3FFD88C-69EC-4451-987A-7B66B61759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80416C1-9F56-44A3-97DE-0975701092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C419919-A490-4857-8531-80FE98E858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0537CC9-86B9-4982-BA84-834AA4093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A70B-B250-445C-ABB0-C700E88E4A02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B03DBAD-24A3-4D2F-9117-1D851B6F7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1EB7617-FF17-4568-83E9-72A2C8B98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91F7-302B-47E4-87E3-54F57EB721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787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CB1930-4ADA-4BF2-BD09-2C5E28A99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0EB4275-9746-4FE6-A3E9-A3F0EDA10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A70B-B250-445C-ABB0-C700E88E4A02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5F21D26-E76B-4879-B9D7-BDFD4FB8C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D8FE590-B302-463A-9787-0C5C16FF6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91F7-302B-47E4-87E3-54F57EB721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87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C04B64B-6B3D-4DD1-A9EE-A337C4B34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A70B-B250-445C-ABB0-C700E88E4A02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588B477-B496-42A2-83F6-D54074488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3B7C446-3BEC-4C87-A339-D52125E9E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91F7-302B-47E4-87E3-54F57EB721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911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37392A-C190-4D40-B2CA-57026DC2A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25FBAFD-1006-4BC7-A741-B9AAE12C7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896BEBD-9E56-488F-842F-732D4B9C88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200514E-DEBB-4495-B9A7-9E4A14018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A70B-B250-445C-ABB0-C700E88E4A02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F057198-9CAF-4FC2-9A5B-5DEF46F8D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5397DBE-8DCB-436F-BCD3-F74D8B157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91F7-302B-47E4-87E3-54F57EB721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933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C74C7D-42A7-4BEB-B529-A1C161C22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EF00733-4D47-4754-9617-92A09E28AC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956ED66-6857-464D-A6C2-9DF294BD5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2FBAB7F-A322-4956-93BE-C911956A6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8A70B-B250-445C-ABB0-C700E88E4A02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87E1CF4-8235-4478-BC78-6A41C9AF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94A828F-A379-4385-B62C-21C38011D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91F7-302B-47E4-87E3-54F57EB721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1028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A3072A1-7215-4B0F-8067-89E7D7EA6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E5CBBD5-7CE5-4307-AB96-777393991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6AB87E-11E6-40F7-8D71-5E966779F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8A70B-B250-445C-ABB0-C700E88E4A02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1301D5-6208-485C-88D2-00955F9103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04A54B-649E-4701-A2D0-5415726936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391F7-302B-47E4-87E3-54F57EB721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2677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93766192-BC33-40F4-9EDF-9ED7EE6402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67788"/>
            <a:ext cx="9144000" cy="4310349"/>
          </a:xfrm>
        </p:spPr>
        <p:txBody>
          <a:bodyPr/>
          <a:lstStyle/>
          <a:p>
            <a:endParaRPr kumimoji="1" lang="en-US" altLang="ja-JP" dirty="0"/>
          </a:p>
          <a:p>
            <a:r>
              <a:rPr lang="ja-JP" altLang="en-US" sz="3200" b="1" dirty="0"/>
              <a:t>アイスブレイク</a:t>
            </a:r>
            <a:endParaRPr lang="en-US" altLang="ja-JP" sz="3200" b="1" dirty="0"/>
          </a:p>
          <a:p>
            <a:endParaRPr kumimoji="1" lang="en-US" altLang="ja-JP" sz="3200" b="1" dirty="0"/>
          </a:p>
          <a:p>
            <a:endParaRPr kumimoji="1" lang="en-US" altLang="ja-JP" sz="3200" b="1" dirty="0"/>
          </a:p>
          <a:p>
            <a:r>
              <a:rPr lang="ja-JP" altLang="en-US" sz="3200" b="1" dirty="0"/>
              <a:t>最後に「やか」のつく言葉をあげる</a:t>
            </a:r>
            <a:endParaRPr kumimoji="1" lang="ja-JP" altLang="en-US" sz="3200" b="1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B643BC28-26AD-4F37-8C0E-1ECA7B1F70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535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BAE9FA-676F-466B-934A-D375DC4E7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0501"/>
            <a:ext cx="10515600" cy="5196462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b="1" dirty="0"/>
              <a:t>さわ</a:t>
            </a:r>
            <a:r>
              <a:rPr lang="ja-JP" altLang="en-US" b="1" u="sng" dirty="0"/>
              <a:t>やか</a:t>
            </a:r>
            <a:r>
              <a:rPr lang="ja-JP" altLang="en-US" b="1" dirty="0"/>
              <a:t>、しめ</a:t>
            </a:r>
            <a:r>
              <a:rPr lang="ja-JP" altLang="en-US" b="1" u="sng" dirty="0"/>
              <a:t>やか</a:t>
            </a:r>
            <a:r>
              <a:rPr lang="ja-JP" altLang="en-US" b="1" dirty="0"/>
              <a:t>、等、</a:t>
            </a:r>
            <a:endParaRPr lang="en-US" altLang="ja-JP" b="1" dirty="0"/>
          </a:p>
          <a:p>
            <a:pPr marL="0" indent="0">
              <a:buNone/>
            </a:pP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最後に「やか」のつく言葉をできるだけあげてみましょう。</a:t>
            </a:r>
            <a:endParaRPr lang="en-US" altLang="ja-JP" b="1" dirty="0"/>
          </a:p>
          <a:p>
            <a:pPr marL="0" indent="0">
              <a:buNone/>
            </a:pP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制限時間は１分です。</a:t>
            </a:r>
            <a:endParaRPr lang="en-US" altLang="ja-JP" b="1" dirty="0"/>
          </a:p>
          <a:p>
            <a:pPr marL="0" indent="0">
              <a:buNone/>
            </a:pPr>
            <a:endParaRPr kumimoji="1"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　　　　　　　　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　　　　　　　　　</a:t>
            </a:r>
            <a:r>
              <a:rPr kumimoji="1" lang="ja-JP" altLang="en-US" b="1" dirty="0"/>
              <a:t>合図とともに初めて下さい！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B19592A0-C731-4993-9EC9-033B4B832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0158" y="6426791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763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9B4668-1D82-4B87-BE56-5ACE7804F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9147"/>
            <a:ext cx="10515600" cy="5427816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b="1" dirty="0"/>
              <a:t>　　いくつあげられましたか？</a:t>
            </a:r>
            <a:endParaRPr lang="en-US" altLang="ja-JP" b="1" dirty="0"/>
          </a:p>
          <a:p>
            <a:pPr marL="0" indent="0">
              <a:buNone/>
            </a:pP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　　順番にひとずつあげて、ボードに書き出してみましょう。</a:t>
            </a:r>
            <a:endParaRPr lang="en-US" altLang="ja-JP" b="1" dirty="0"/>
          </a:p>
          <a:p>
            <a:pPr marL="0" indent="0">
              <a:buNone/>
            </a:pP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　　一番たくさんあげられた人に拍手を！</a:t>
            </a:r>
            <a:endParaRPr kumimoji="1" lang="ja-JP" altLang="en-US" b="1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52D9A769-01A9-435A-8E7B-7DEAF088B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6711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315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659217-3726-477B-ADE3-88CD87F44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237" y="705080"/>
            <a:ext cx="11854150" cy="54718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最後に「やか」のつく言葉の例</a:t>
            </a:r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鮮やか（あざやか）、艶やか（あでやか）、穏やか（おだやか）、軽やか（かろやか）</a:t>
            </a:r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20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煌やか</a:t>
            </a:r>
            <a:r>
              <a:rPr kumimoji="1"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（きらびやか）、細やか（こまやか）、細やか（ささやか）、清か（さやか）</a:t>
            </a:r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爽やか（さわやか）、淑やか（しとやか）、靭やか（しなやか）、忍びやか（しのびやか）</a:t>
            </a: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しめやか、健やか（すこやか）、速やか（すみやか）、嫋やか（たおやか）</a:t>
            </a:r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慎ましやか（つつましやか）、艷やか（つややか）、和やか（なごやか）、なよやか</a:t>
            </a: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賑やか（にぎやか）、にこやか、華やか（はなやか）、晴やか（はれやか）、密やか（ひそやか）</a:t>
            </a:r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秘めやか（ひめやか）、冷ややか（ひややか）、実しやか（まことしやか）、円やか（まろやか）</a:t>
            </a: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雅やか（みやびやか）、緩やか（ゆるやか）</a:t>
            </a:r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※Goo</a:t>
            </a:r>
            <a:r>
              <a:rPr kumimoji="1"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辞書より。漢字表記のないものもあります。</a:t>
            </a:r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ja-JP" altLang="en-US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51A51BBA-86B5-4C7C-8C45-0A935FCAEF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61960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234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E33107-51B5-4825-8493-45207DA34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125" y="1837225"/>
            <a:ext cx="10939749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b="1" dirty="0"/>
              <a:t>最後に「やか」がつく言葉は、よいイメージのものが多いですね。</a:t>
            </a:r>
            <a:endParaRPr kumimoji="1" lang="en-US" altLang="ja-JP" b="1" dirty="0"/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イラついたり、ムカついたり、した時は、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一度深呼吸をして、「やか」のつく言葉を思い出してみましょう！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30FBF13-C7DB-45DB-92FF-C83DB8AA2C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696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CA2058-F183-489D-8A68-5218BA19E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670"/>
            <a:ext cx="10515600" cy="508629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sz="4000" b="1" dirty="0"/>
          </a:p>
          <a:p>
            <a:pPr marL="0" indent="0">
              <a:buNone/>
            </a:pPr>
            <a:endParaRPr lang="en-US" altLang="ja-JP" sz="4000" b="1" dirty="0"/>
          </a:p>
          <a:p>
            <a:pPr marL="0" indent="0">
              <a:buNone/>
            </a:pPr>
            <a:endParaRPr kumimoji="1" lang="en-US" altLang="ja-JP" sz="4000" b="1" dirty="0"/>
          </a:p>
          <a:p>
            <a:pPr marL="0" indent="0">
              <a:buNone/>
            </a:pPr>
            <a:r>
              <a:rPr lang="ja-JP" altLang="en-US" sz="4000" b="1" dirty="0"/>
              <a:t>　　　　　　　</a:t>
            </a:r>
            <a:r>
              <a:rPr kumimoji="1" lang="ja-JP" altLang="en-US" sz="4000" b="1" dirty="0"/>
              <a:t>お疲れ様でした。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2F0DEA8-AAD5-499D-B3D8-7983ACAAE1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280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250</Words>
  <Application>Microsoft Office PowerPoint</Application>
  <PresentationFormat>ワイド画面</PresentationFormat>
  <Paragraphs>42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吉田 敦</cp:lastModifiedBy>
  <cp:revision>4</cp:revision>
  <dcterms:created xsi:type="dcterms:W3CDTF">2019-04-23T00:57:44Z</dcterms:created>
  <dcterms:modified xsi:type="dcterms:W3CDTF">2019-04-25T03:37:07Z</dcterms:modified>
</cp:coreProperties>
</file>