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吉田 敦" initials="吉田" lastIdx="1" clrIdx="0">
    <p:extLst>
      <p:ext uri="{19B8F6BF-5375-455C-9EA6-DF929625EA0E}">
        <p15:presenceInfo xmlns:p15="http://schemas.microsoft.com/office/powerpoint/2012/main" userId="吉田 敦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625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9A7C03-6660-4308-BD54-9CB984EA3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1E98B6-B659-4199-AB91-D8D5379EE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1CA566-F3A6-40AF-92AA-1210C723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C559B5-D011-4AE8-867F-7DAAEE766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E93435-9352-4F66-A5FC-AD95B894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04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B9B23F-AC1E-46A7-A5F7-52406D59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A6BC25B-6049-4901-A4B3-38EA192F6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12F428-7203-403A-B816-F0A260B4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F6A724-4929-4762-B18F-F9F8DA64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69A6E3-0C50-4EED-BAC4-8E87EBD6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22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42FC711-8140-47D9-BF65-33781259B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8AD92E2-BC96-4FAA-8E4B-CFC181296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6D916B-EF75-40A5-BE9A-50FF6F20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DB13F1-E1BC-4B6F-85F9-E2C80C12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4CC3FC-52D2-4A19-A94E-782CB80F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0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B3BA0-C072-4288-941D-92CBB3B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9E6DFC-0557-4B9F-AA7B-D0D661963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FF3A66-94FB-4406-B95E-626A008C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732491-6A51-4A77-ADC8-71791C82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494E7A-71DF-44DF-A812-4EF96A16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57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2AA84C-54CF-4C34-BA31-7ABFD4C15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3F0B38-3223-420A-95C7-9758D26F5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C6E2C8-27FF-434E-A38D-BF92EC0A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79EEB8-EB80-4D1C-BA43-77FF1A96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2B9C5A-0875-4BD8-AA65-383C4EF2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01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9D3922-9003-4E97-9008-28806AE0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F2F8BF-EB8E-460F-B709-9CAB7FCA8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2298D96-8353-46AE-90A4-498DCEF74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F41158-158F-434D-894C-3F51526A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B478D0-538A-4245-966A-49B64A7D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840A32-9DFF-47FF-9373-ED77187C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0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8CA51-551A-4DE3-91C6-DE0D6A44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E1D6EB-50FD-4311-BA0C-B04940B6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805A5EF-FD96-47AC-8A5A-4BEC618F2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B6A40A4-D6C3-4E9B-BD18-FCB000AB5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5D94C08-1256-4510-8391-5CDC32CCB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4EE38A9-656A-443D-AC6A-9355A4C6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FE4198C-85E4-4DCF-8E00-F3F7E35A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859DC92-D67A-4BAF-BAC0-B9BF07BF0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46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38F397-B670-4D6B-AD4B-A23EEA52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076520-E4E0-446F-B10E-BCC0DFC5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45E98C2-3EF0-4799-B5B0-4BB7E8B8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7D9FEE-C4C8-4431-98FC-4D3AD839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70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5BBC05-EDB9-4B29-9B0E-34396D43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D3FD5DC-569A-4D4B-8868-A5F5F93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E27CEF-0EA0-4F9B-9D7D-B26FAE5E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28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FF035-5BAE-43D2-B0C5-AFDF89B0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958AA8-B542-4B2C-9526-F5E89679E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829F2DC-802D-4960-8305-B29031F40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215573-6712-47E8-9366-571FD077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51682E-FFB6-4416-BB18-B56BAEC14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B77D96-5893-4F05-AB0C-4928D6CC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96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A9D3B2-55F2-47C3-819B-5F3A08B4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DEC5994-9431-4F88-B67E-E165CB77C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67E278E-5AF0-4C2C-A644-D58B3529F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851E40-7002-4A83-B90B-B0BBC651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D29334-C251-4ED2-A713-AA5B3298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4C49BB-2E65-4A58-B836-79D33CC4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70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8F9E864-3216-4ACF-AF74-B49E46B6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011142-6A33-4ADE-A9C0-704F38645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152F0C-C93E-4CC3-9D05-7A43EDA4F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E373-8269-43B8-9C6B-5C2CFDCF0EE9}" type="datetimeFigureOut">
              <a:rPr kumimoji="1" lang="ja-JP" altLang="en-US" smtClean="0"/>
              <a:t>2019/4/25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C059D6-66CB-4AB1-82F9-D98EA77DF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5FB4EB-2C54-4163-91FC-239B87685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AEF84-920B-4C30-9ED2-E837636CAA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13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82BFF2-8BFA-4BF5-BE8C-67D7DED9A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0501"/>
            <a:ext cx="10515600" cy="5196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ja-JP" sz="40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 algn="ctr">
              <a:buNone/>
            </a:pPr>
            <a:endParaRPr lang="en-US" altLang="ja-JP" sz="40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 algn="ctr">
              <a:buNone/>
            </a:pPr>
            <a:r>
              <a:rPr kumimoji="1" lang="ja-JP" altLang="en-US" sz="4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アイスブレイク</a:t>
            </a:r>
            <a:endParaRPr kumimoji="1" lang="en-US" altLang="ja-JP" sz="40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 algn="ctr">
              <a:buNone/>
            </a:pPr>
            <a:endParaRPr lang="en-US" altLang="ja-JP" sz="40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 algn="ctr">
              <a:buNone/>
            </a:pPr>
            <a:r>
              <a:rPr lang="ja-JP" altLang="en-US" sz="4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正</a:t>
            </a:r>
            <a:r>
              <a:rPr kumimoji="1" lang="ja-JP" altLang="en-US" sz="4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方形から正三角形を作る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0E6F719-7278-464C-804D-F7739726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962" y="6510969"/>
            <a:ext cx="1995554" cy="33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3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AA2858-593D-417E-AC3B-0440F881F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460" y="5930075"/>
            <a:ext cx="9144000" cy="66821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正方形の用紙を２つに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折って写真のように中央線をつけます</a:t>
            </a:r>
            <a:r>
              <a:rPr lang="ja-JP" altLang="en-US" sz="2400" dirty="0"/>
              <a:t>。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1E15C82-18F7-4DFB-ABA4-7F5DD0E16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10" y="139970"/>
            <a:ext cx="5143500" cy="588498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2938D59-D56B-436F-8FBD-D3DAC1C3F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460" y="6542190"/>
            <a:ext cx="1876540" cy="31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90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69152A-5F20-4DA4-83F6-23DBB592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218479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左右同じように、</a:t>
            </a:r>
            <a:b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上の角を中央線上に置いて、下の角をきれいに尖らせます。</a:t>
            </a:r>
            <a:b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できた三角形の各辺は、元の正方形の一辺なので、正三角形です。</a:t>
            </a:r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89F938C1-3143-4C3C-9F58-22C5E2BDB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38" y="187568"/>
            <a:ext cx="5087815" cy="4923693"/>
          </a:xfr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144BDC3-4F48-4E41-B3F9-EC8B5D295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224" y="6544041"/>
            <a:ext cx="1780776" cy="30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1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2F8873-5D9E-4E3F-9CBE-0AC9FF090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5242536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余分なところを後ろに折り込めば正三角形ができます。</a:t>
            </a:r>
            <a:b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32556B8-78F7-4879-9FAC-615D98DE3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38" y="56295"/>
            <a:ext cx="3997570" cy="4893164"/>
          </a:xfr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0C5850E-4D0A-41B9-9A57-D58B2620E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188" y="6455884"/>
            <a:ext cx="1810212" cy="30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1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82ABB3-FCDC-4736-BDED-51FAEAF6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569" y="5123473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余計なところを後ろに折って三角形をつくります。</a:t>
            </a:r>
            <a:b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目分量による手作業なので、いくらかのズレは生じますが、</a:t>
            </a:r>
            <a:b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折って各辺をあわせてみれば、３辺が同じ長さの正三角形であると分かります。</a:t>
            </a: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2D007A31-A1F9-4174-95C1-708607A4B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46" y="164123"/>
            <a:ext cx="6940062" cy="4818185"/>
          </a:xfr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F6B5F23-3F59-4A5D-BB92-E5FDC0A9F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075" y="6497896"/>
            <a:ext cx="1692925" cy="28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4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CA2058-F183-489D-8A68-5218BA19E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670"/>
            <a:ext cx="10515600" cy="50862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000" b="1" dirty="0"/>
          </a:p>
          <a:p>
            <a:pPr marL="0" indent="0">
              <a:buNone/>
            </a:pPr>
            <a:endParaRPr lang="en-US" altLang="ja-JP" sz="4000" b="1" dirty="0"/>
          </a:p>
          <a:p>
            <a:pPr marL="0" indent="0">
              <a:buNone/>
            </a:pPr>
            <a:endParaRPr kumimoji="1" lang="en-US" altLang="ja-JP" sz="4000" b="1" dirty="0"/>
          </a:p>
          <a:p>
            <a:pPr marL="0" indent="0">
              <a:buNone/>
            </a:pPr>
            <a:r>
              <a:rPr lang="ja-JP" altLang="en-US" sz="4000" b="1" dirty="0"/>
              <a:t>　　　　　　　</a:t>
            </a:r>
            <a:r>
              <a:rPr kumimoji="1" lang="ja-JP" altLang="en-US" sz="4000" b="1" dirty="0"/>
              <a:t>お疲れ様でした。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883D194-ACFD-44BC-80D7-17866039B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552" y="6493799"/>
            <a:ext cx="1902014" cy="3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0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33</Words>
  <Application>Microsoft Office PowerPoint</Application>
  <PresentationFormat>ワイド画面</PresentationFormat>
  <Paragraphs>13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ＭＳ ゴシック</vt:lpstr>
      <vt:lpstr>游ゴシック</vt:lpstr>
      <vt:lpstr>游ゴシック Light</vt:lpstr>
      <vt:lpstr>Arial</vt:lpstr>
      <vt:lpstr>Office テーマ</vt:lpstr>
      <vt:lpstr>PowerPoint プレゼンテーション</vt:lpstr>
      <vt:lpstr>正方形の用紙を２つに折って写真のように中央線をつけます。</vt:lpstr>
      <vt:lpstr>　　　左右同じように、 　　　上の角を中央線上に置いて、下の角をきれいに尖らせます。 　　　できた三角形の各辺は、元の正方形の一辺なので、正三角形です。</vt:lpstr>
      <vt:lpstr>　　　余分なところを後ろに折り込めば正三角形ができます。 　　　</vt:lpstr>
      <vt:lpstr>余計なところを後ろに折って三角形をつくります。 目分量による手作業なので、いくらかのズレは生じますが、 折って各辺をあわせてみれば、３辺が同じ長さの正三角形であると分かります。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Ａ４用紙を横にして２つに折って写真のように中央線をつけます。</dc:title>
  <dc:creator>吉田 敦</dc:creator>
  <cp:lastModifiedBy>吉田 敦</cp:lastModifiedBy>
  <cp:revision>13</cp:revision>
  <dcterms:created xsi:type="dcterms:W3CDTF">2019-04-21T03:26:55Z</dcterms:created>
  <dcterms:modified xsi:type="dcterms:W3CDTF">2019-04-25T03:33:52Z</dcterms:modified>
</cp:coreProperties>
</file>