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C2883-259F-4E01-AE12-7711A6CEEA79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A14BF-C379-41A0-AEDC-68B0217F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856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974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A14BF-C379-41A0-AEDC-68B0217F7D12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927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55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883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18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904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442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177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70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50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D3D13E-63FC-41C7-80F8-DE98430D3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368096-3A9F-420C-A09D-192C7C1BB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EF3806-0689-459E-B62D-8BB963E0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B805E5-1447-4024-87A2-CBF20557D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1B0B24-758E-4111-ADA1-90B6DB4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7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1E6BE1-F5A5-4E08-9EB1-8093402CD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A30CB95-1C3F-4EBD-A3FB-64360EF3A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B4B8DC-A5A3-403C-B517-E60969F19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A59E3B-4079-47AA-88C9-23C01B990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E5D88C-3B88-44DE-8F98-9E3B408E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43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87C284A-310D-4589-BA80-5FACFE06D3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41A8B9-61FB-48D8-91F9-45F3E875F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733B17-5E28-4E7A-B3C2-E6DDBB631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D387BC-A12F-4281-A75F-64DA9BB1D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514FA2-5A5C-4F33-B685-181F9D83F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34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56E7CE-BD9C-4892-951B-FEFB50F6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2CF74E-F93F-46F2-956C-5CE5C7EEE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BA2EC7-DC15-436B-A072-FCE4B56B2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34BAE4-44F6-495A-A53F-BB1BF263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3A520A-3AF8-43AA-8D35-C1C36153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2EF0D0-0379-44A9-9825-10EF6B2B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3D9443-3347-4ECB-9117-C4307A60A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16F14A-5CE5-4DDB-B694-7AD098D12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12C794-DD5E-4A58-9ABB-D8483875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395761-1F21-4910-B397-D906FF7F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91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B3E944-68C3-47BF-AFF8-308F643F3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B04FAC-597E-4FE3-9F46-F04E05411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6552FA-A0E8-4110-9574-3CA9ED014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A2C5FC-DFF1-4C8C-9B8D-57378D3F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0458D5-733D-4A7F-B81F-A433BAA4C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6955CF-7F73-4AE3-93AA-4D7850EC4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55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94ECF2-3865-42DF-8CC4-AD001F2C7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3D8F20-DF0C-4AEA-A7DC-678502B93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9A4337-A68D-4806-9D64-0F01F3761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ED366E-2C52-49C0-8F9E-6448CA5BB5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440AB8D-DACB-45DF-BADC-7E3A74C80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A5594B-A690-4AAF-834D-2B8E7C307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3DBFF6-884E-4ACB-A275-DB64E84B4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32EF382-1AC5-497B-A3A2-C3F83394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64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DD465F-4FAF-4953-A387-63F847F44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1FDD150-60F9-4764-B441-FDF72E56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4F8323B-AEA3-410B-8F81-BE5013E4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A5FF2B-2B39-46BC-8FAE-06601999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93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6510E54-A578-424B-82C1-94AFA713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D45D6CC-4AD3-455A-999C-F82872E0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F697B7-8CD9-4822-857C-9C6B66113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59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D0DD7D-BFFA-44FA-84A6-ED9A736E3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26C472-202D-4CD9-9F6A-DA920C4AD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C88A23-0CAC-4992-AF20-60A234F69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B33633-CD06-49A1-8782-19236D0F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31BCCE-B82F-4C3B-80C4-9A1E2B5CD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E14454-E4DD-43E8-BC35-5AA0E5279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24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6D838-0F27-446E-B88B-87919DB68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B048068-9FF5-4B46-AB7B-BA82A2ADA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27876A-29DE-44D8-80C6-0ED5B5E26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4EE7B2-C48E-49D4-9D5F-6F638F90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D00757-0FCC-48D7-9E2D-59548738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A67F23-2458-46E5-BAE0-A0E323EA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64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922783A-11F4-4DEA-B984-A774EB22C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CCE0F0-756B-4CF3-9B70-8B183887C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21BC9C-7B72-493D-9B1B-8697D33B5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9D770-F149-4BC8-B8ED-CA1FCFE1B4C3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3660C4-47A9-4CFE-835B-5AC9E7AA25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E50B18-DD59-4BCB-B083-4423864B3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94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B87431D0-0152-4FE4-911C-9BF675433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87940"/>
            <a:ext cx="9144000" cy="5486400"/>
          </a:xfrm>
        </p:spPr>
        <p:txBody>
          <a:bodyPr>
            <a:norm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チームビルディング研修</a:t>
            </a:r>
            <a:endParaRPr lang="en-US" altLang="ja-JP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マシュマロチャレンジ</a:t>
            </a:r>
            <a:endParaRPr kumimoji="1" lang="en-US" altLang="ja-JP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CB4F48-2277-4D41-9B3D-A73E88857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6274340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3106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B6F9B2-EF6D-4757-9617-76288DCBE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77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おつかれさまでした。</a:t>
            </a:r>
            <a:endParaRPr kumimoji="1"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7AC6FF-60CB-4CB6-BFC7-603F9D005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088" y="6319837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1969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BA0045-0291-4E33-9112-37BF6C0A0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0120"/>
            <a:ext cx="10515600" cy="510692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本教材は、日本マシュマロチャレンジ協会の許可を得て、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協会の推奨する形で研修が行えるよう作成しておりますが、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現場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での研修であることを配慮して、アレンジしている部分も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日本マシュマロチャレンジ協会のホームページもご覧になって、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参考にして下さい。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http://www.marshmallow-challenge-japan.org/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288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0AE8D3-2304-4BA1-8E21-53ED67DBC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78" y="160506"/>
            <a:ext cx="11274357" cy="62062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はじめに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チームを作ります（１チーム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チーム名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を決めて下さい。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．チームごとに次の物品を配布します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乾燥パスタ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本（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1.7mm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推奨）、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マスキングテープ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90cm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 err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ひも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：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90cm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マシュマロ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はさみ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つ、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メジャー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つ（記録測定の為）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．これら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の物品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を使って、チームごとに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少しでも高い位置にマシュ</a:t>
            </a:r>
            <a:endParaRPr kumimoji="1" lang="en-US" altLang="ja-JP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マロを上げます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D5869F-EA7A-4597-8A86-138A3F5CF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6366754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12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66513A-5C6E-42D3-855A-46E127463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06" y="321013"/>
            <a:ext cx="11108988" cy="62937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ゲームの進め方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自立可能で出来るだけ高いタワーを立て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タワーの上にマシュマロを置きます。パスタに刺してもＯＫです。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テープで足場を固定してはいけません。 </a:t>
            </a: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パスタやテープ、ひもは切ったり、貼ったりするのはＯＫです。 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マシュマロは切ってはいけません。 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計測の最中もタワーが立っていなければ記録とはなりません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制限時間は、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作戦タイムを含めて１８分間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最も高いタワーを作ったチームが優勝となります。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世界記録は９９ｃｍ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と言われています。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96BDE0-8F10-4666-803D-846F963E6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5663" y="6341724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52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46F94B-097F-46A9-B56A-362BD453A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5294"/>
            <a:ext cx="10515600" cy="64202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このような表を作って下さい。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0929C7C-87A2-426E-9FA7-60A0EF9F0ACE}"/>
              </a:ext>
            </a:extLst>
          </p:cNvPr>
          <p:cNvGraphicFramePr>
            <a:graphicFrameLocks noGrp="1"/>
          </p:cNvGraphicFramePr>
          <p:nvPr/>
        </p:nvGraphicFramePr>
        <p:xfrm>
          <a:off x="1585609" y="1527243"/>
          <a:ext cx="8511702" cy="4173164"/>
        </p:xfrm>
        <a:graphic>
          <a:graphicData uri="http://schemas.openxmlformats.org/drawingml/2006/table">
            <a:tbl>
              <a:tblPr/>
              <a:tblGrid>
                <a:gridCol w="2837234">
                  <a:extLst>
                    <a:ext uri="{9D8B030D-6E8A-4147-A177-3AD203B41FA5}">
                      <a16:colId xmlns:a16="http://schemas.microsoft.com/office/drawing/2014/main" val="30795368"/>
                    </a:ext>
                  </a:extLst>
                </a:gridCol>
                <a:gridCol w="2837234">
                  <a:extLst>
                    <a:ext uri="{9D8B030D-6E8A-4147-A177-3AD203B41FA5}">
                      <a16:colId xmlns:a16="http://schemas.microsoft.com/office/drawing/2014/main" val="2974895056"/>
                    </a:ext>
                  </a:extLst>
                </a:gridCol>
                <a:gridCol w="2837234">
                  <a:extLst>
                    <a:ext uri="{9D8B030D-6E8A-4147-A177-3AD203B41FA5}">
                      <a16:colId xmlns:a16="http://schemas.microsoft.com/office/drawing/2014/main" val="3195092860"/>
                    </a:ext>
                  </a:extLst>
                </a:gridCol>
              </a:tblGrid>
              <a:tr h="8819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チーム名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１回目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２回目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633141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685261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3202194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222527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173558"/>
                  </a:ext>
                </a:extLst>
              </a:tr>
              <a:tr h="65823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558025"/>
                  </a:ext>
                </a:extLst>
              </a:tr>
            </a:tbl>
          </a:graphicData>
        </a:graphic>
      </p:graphicFrame>
      <p:pic>
        <p:nvPicPr>
          <p:cNvPr id="5" name="Picture 3">
            <a:extLst>
              <a:ext uri="{FF2B5EF4-FFF2-40B4-BE49-F238E27FC236}">
                <a16:creationId xmlns:a16="http://schemas.microsoft.com/office/drawing/2014/main" id="{A5C5AE80-C665-4703-A3FE-8832D578F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088" y="6332706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4435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C22DEE-CC23-489D-A035-06B3BA5B7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3583"/>
            <a:ext cx="10515600" cy="5233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ゲーム開始！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司会者の合図で開始、合図で終了して下さい。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</a:t>
            </a:r>
            <a:r>
              <a:rPr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１８</a:t>
            </a:r>
            <a:r>
              <a:rPr kumimoji="1"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分間！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3CA285-ADA8-46BC-BFD2-119327AF5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638" y="6334125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82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5C070A-EBB3-4449-8F0F-501D1C9E5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2" y="766897"/>
            <a:ext cx="11342451" cy="53242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１回目終了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１．結果を表に記入して下さい。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２．一番高くマシュマロを上げたチームが優勝です！称えましょう！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３．チームごとに反省会を行って下さい（５分間）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・何がよかったか？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・何がよくなかったか？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66B355-7FEB-4090-BE51-D1613A60A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634841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362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D0131BA-2A64-4074-8368-0435411B6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3583"/>
            <a:ext cx="10515600" cy="5233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２回目のゲーム開始！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司会者の合図で開始、合図で終了して下さい。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制限時間１８分間！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744FD68E-215B-45AE-B1DF-127183A29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9925" y="6362700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2877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5C070A-EBB3-4449-8F0F-501D1C9E5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52" y="213822"/>
            <a:ext cx="11498095" cy="6153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回目終了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１．結果を表に記入して下さい。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２．一番高くマシュマロを上げたチームが優勝です！称えましょう！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３．チームごとに反省会を行って下さい（５分間）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・何がよかったか？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・何がよくなかったか？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４．チームごとに１回目の反省をどう２回目に活かそうとして、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どのようになったかを発表して下さい。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28082D-4640-4CF2-AB8C-38FE62256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6347" y="6376886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312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5FD973-7E66-463D-9A74-9490F3C4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5762"/>
            <a:ext cx="10515600" cy="5311201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わりに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このゲームを通してどのような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学び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を得ましたか？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それを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日常業務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にどう活かしますか？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チームごとに話し合って、ふりかえりシートに記入して下さい。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926830-A6D7-4000-9D78-471408648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2801" y="6319838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680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380</Words>
  <Application>Microsoft Office PowerPoint</Application>
  <PresentationFormat>ワイド画面</PresentationFormat>
  <Paragraphs>119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Nissoken Sendai</cp:lastModifiedBy>
  <cp:revision>10</cp:revision>
  <cp:lastPrinted>2018-09-04T08:26:47Z</cp:lastPrinted>
  <dcterms:created xsi:type="dcterms:W3CDTF">2018-08-28T06:12:42Z</dcterms:created>
  <dcterms:modified xsi:type="dcterms:W3CDTF">2018-09-04T08:26:54Z</dcterms:modified>
</cp:coreProperties>
</file>