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81A5B-A56C-4CF4-8C9F-947EE021EDA2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D899-C6B1-4433-9C97-15DCE7660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286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856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09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4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5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88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18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260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904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442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177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70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3511FC-A1DE-4A7E-9A01-D8CE8DE18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31E0E1-42A2-4240-98EF-6B76E6C16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A19AB1-F9A8-40A5-BF7F-2DCEFB1E7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1EE362-DF43-41F5-BBF2-9A1CCED7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1C8B5E-50C5-4CE5-8D97-E6C56610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03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359475-2806-4D77-A906-A561C8BC0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17CD2E-7753-4B7D-838B-25A44CF31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FFF618-83D8-4404-95F7-D4A2FFA6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304516-2E6B-411B-86B4-1C98C217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AA9C5C-1694-4C96-87BF-4B433E39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7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0333C0-0BC5-4B22-BCA8-AF11DA34D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76B206-2F70-4BF5-B452-6DDCA5858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D3B140-FBC7-4664-AEE7-37C4E10C7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278755-EB97-4B97-ABFC-0448C782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9734E2-0487-48FF-8AE8-5D98E4AC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80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B7E040-8B56-4E0F-A081-EA764889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DDB134-7A3F-4346-AE15-1BEA07EF5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C13EDB-C817-4F5E-A2D9-E9A3B0CF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C2822-FB7A-423B-A068-4FC87E35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AAD926-FA4B-4A17-ABA0-A5B0088C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19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050EFC-69F1-4376-A56D-F5CC5ACD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1586CC-94EC-4BC1-A699-3EFD75702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4A88D9-82AD-46B1-9023-4B026CF1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FA8203-5C5C-4339-9252-3CBC0B9A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64AEBE-4A12-45D6-BD15-3D266CCD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95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04383-AE42-4EB7-9BA2-E05667700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F5A6F8-F4D8-45A5-9D3F-364456546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FFF77C-1C33-4804-BD65-2B19A84E6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B8F45D-9CDD-48D7-85B5-4E8BA648A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93776D-FDFF-441F-819C-DBAF722F6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8FF369-3174-4779-AA22-EAB232888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15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A4A60F-42DF-40DA-AC63-41A2DF6F2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6FC8B3-D113-4906-B976-4A830A37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3466D4-F219-4448-8B70-BD7288CDE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AC4E59D-2FBF-453F-8961-195ADC4AF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816B291-24FD-493B-8492-5BAC2EFBC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BB1B7EB-8014-45D0-899E-7CA7ADC7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16C2AD7-A034-4A73-959C-C22C10E1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BE427C-B96E-4D33-BD8F-7F021CB66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51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8947B-1396-4D24-B18F-687EDC580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D0AB4B-617A-41A4-8367-B5BE9A1C5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3E6164-9124-4D4D-BA1C-5A53C4851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2B1F34-48A7-41E5-89B1-F2BF6EDF4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72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AA7B602-E411-4E97-B6DA-15FD255A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8C3737C-0758-42A0-8972-5828194A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2F9FF3-CA83-4854-8E04-A8D1F978F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9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893C87-E804-4E68-95C8-82E8C80CE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387ACC-919A-4657-AB32-4C66359FD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9065D5-A811-46B0-8E97-0B942F7E9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55500D-1D11-44AD-BB12-CF16ECF4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26F5CF-5470-47CD-8E74-B6DD121E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A1531E-FF1B-4AEA-B0B1-43E6C1F6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30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E0C6CD-0347-4B9C-B81F-77F21298A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1B70C1C-B9CF-424B-BE83-CF791C9DC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2DEBD5-35F1-48CE-B9EE-B3896AB73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9267E3-D29B-400D-A68D-0CBD0EC6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61A3CB-C41D-4F5C-B96D-F8DF0A10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D44DAD-C8D1-4FC4-8661-FAE6DEB36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96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4A20FA-6628-40C2-9595-3154CD45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88086B-79FD-4FE8-BF4E-60F440EC3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31FDC1-A4CF-4549-9EE2-BC96EBA6A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AD6E6-3CEF-468C-98D8-964CE54F81AE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1A73AE-517B-4F22-9CF7-5FDBA3E91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5009A6-7895-4BF6-833E-F45DCA4FE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A44B0-71BF-4125-8104-8BC8FD399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82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B87431D0-0152-4FE4-911C-9BF675433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87940"/>
            <a:ext cx="9144000" cy="446986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チームビルディング研修</a:t>
            </a:r>
            <a:endParaRPr lang="en-US" altLang="ja-JP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ペーパータワー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B79B54-783D-47B6-89DB-B2512242A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88" y="6334125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106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5FD973-7E66-463D-9A74-9490F3C4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わりに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このゲームを通してどのような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学び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を得ましたか？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それを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日常業務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にどう活かしますか？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</a:t>
            </a:r>
            <a:r>
              <a:rPr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ごとに話し合って、ふりかえりシート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B099B6-15B8-4CE9-A29A-2669296DC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076" y="630555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680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6F9B2-EF6D-4757-9617-76288DCB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77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おつかれさまでした。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3B6544-8D63-4497-8A85-AFCD57585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0705" y="6301408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96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0AE8D3-2304-4BA1-8E21-53ED67DBC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821" y="194552"/>
            <a:ext cx="11274357" cy="6206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はじめに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チームを作ります（１チーム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４、５人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２．チーム名を決めて下さい。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．チームごとに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Ａ４用紙３０枚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メジャー１個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を配布します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．この材料を使って、チームごとに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少しでも高いタワー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を作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ります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．用紙は切ったり、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折ったり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、丸めたりしてかまいませんが、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紙以外の材料や道具は使えません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B8A1418-B737-4A11-8ACA-D69AC1911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638" y="627292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12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66513A-5C6E-42D3-855A-46E127463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21" y="778213"/>
            <a:ext cx="11108988" cy="539875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ゲームの進め方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１．制限時間は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５分間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２．高さの計測は制限時間内のいつ行っても構いません。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誰も触れていない状態で１０秒維持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できた時点で測定できます。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３．測定後に倒れても、測定した記録は残ります。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４．制限時間内で作る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タワーの高さを競う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ゲームです。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AD1922-739B-4C83-BAC1-65A313F13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309" y="631983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5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46F94B-097F-46A9-B56A-362BD453A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5294"/>
            <a:ext cx="10515600" cy="64202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このような表を作って下さい。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0929C7C-87A2-426E-9FA7-60A0EF9F0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600691"/>
              </p:ext>
            </p:extLst>
          </p:nvPr>
        </p:nvGraphicFramePr>
        <p:xfrm>
          <a:off x="1585609" y="1527243"/>
          <a:ext cx="8511702" cy="4173164"/>
        </p:xfrm>
        <a:graphic>
          <a:graphicData uri="http://schemas.openxmlformats.org/drawingml/2006/table">
            <a:tbl>
              <a:tblPr/>
              <a:tblGrid>
                <a:gridCol w="2837234">
                  <a:extLst>
                    <a:ext uri="{9D8B030D-6E8A-4147-A177-3AD203B41FA5}">
                      <a16:colId xmlns:a16="http://schemas.microsoft.com/office/drawing/2014/main" val="30795368"/>
                    </a:ext>
                  </a:extLst>
                </a:gridCol>
                <a:gridCol w="2837234">
                  <a:extLst>
                    <a:ext uri="{9D8B030D-6E8A-4147-A177-3AD203B41FA5}">
                      <a16:colId xmlns:a16="http://schemas.microsoft.com/office/drawing/2014/main" val="2974895056"/>
                    </a:ext>
                  </a:extLst>
                </a:gridCol>
                <a:gridCol w="2837234">
                  <a:extLst>
                    <a:ext uri="{9D8B030D-6E8A-4147-A177-3AD203B41FA5}">
                      <a16:colId xmlns:a16="http://schemas.microsoft.com/office/drawing/2014/main" val="3195092860"/>
                    </a:ext>
                  </a:extLst>
                </a:gridCol>
              </a:tblGrid>
              <a:tr h="8819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チーム名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１回目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２回目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633141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685261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3202194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222527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173558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558025"/>
                  </a:ext>
                </a:extLst>
              </a:tr>
            </a:tbl>
          </a:graphicData>
        </a:graphic>
      </p:graphicFrame>
      <p:pic>
        <p:nvPicPr>
          <p:cNvPr id="5" name="Picture 3">
            <a:extLst>
              <a:ext uri="{FF2B5EF4-FFF2-40B4-BE49-F238E27FC236}">
                <a16:creationId xmlns:a16="http://schemas.microsoft.com/office/drawing/2014/main" id="{BB81DD7B-37D3-4F6C-80F3-B18FE628C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4226" y="633270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443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B78FB3-6718-4131-91E6-2A25FD59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93" y="233463"/>
            <a:ext cx="10865795" cy="60214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作戦タイム！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５分間</a:t>
            </a:r>
            <a:endParaRPr lang="en-US" altLang="ja-JP" sz="4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どのように進めるか？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チームの作戦を立てて下さい。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Ａ４用紙１枚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を使うことができます。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52578E-C198-4BC5-8971-3149D4D76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4225" y="625488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7204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C22DEE-CC23-489D-A035-06B3BA5B7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ゲーム開始！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制限時間５分間！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EF294-EF87-4697-B8C2-0E7CA3203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0" y="631983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822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85" y="538297"/>
            <a:ext cx="10515600" cy="5324205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１回目終了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１．結果を表に記入して下さい。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２．一番高く作れたチームが優勝です！称えましょう！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３．チームごとに反省会を行って下さい（５分間）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・何がよかったか？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・何がよくなかったか？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・２回目はどうするか？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2D3D4-7DD9-4EB1-AE4B-761DCBD7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638" y="631970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36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D0131BA-2A64-4074-8368-0435411B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２回目のゲーム開始！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制限時間５分間！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98129821-CE1E-4C17-B7F3-B2BF9E312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076" y="634841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2877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560" y="376372"/>
            <a:ext cx="10515600" cy="5916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回目終了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１．結果を表に記入して下さい。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２．一番高く作れたチームが優勝です！称えましょう！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３．チームごとに反省会を行って下さい（５分間）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・何がよかったか？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・何がよくなかったか？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４．チームごとに１回目の反省をどう２回目に活かそうとして、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どのようになったかを発表して下さい。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730FE6-BC0B-4656-9CEB-4092C5DB7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938" y="629237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123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302</Words>
  <Application>Microsoft Office PowerPoint</Application>
  <PresentationFormat>ワイド画面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Nissoken Sendai</cp:lastModifiedBy>
  <cp:revision>10</cp:revision>
  <dcterms:created xsi:type="dcterms:W3CDTF">2018-08-28T05:30:08Z</dcterms:created>
  <dcterms:modified xsi:type="dcterms:W3CDTF">2018-09-04T08:22:14Z</dcterms:modified>
</cp:coreProperties>
</file>