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68" r:id="rId4"/>
    <p:sldId id="269" r:id="rId5"/>
    <p:sldId id="267" r:id="rId6"/>
    <p:sldId id="279" r:id="rId7"/>
    <p:sldId id="266" r:id="rId8"/>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50" d="100"/>
          <a:sy n="50" d="100"/>
        </p:scale>
        <p:origin x="49" y="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92E05C-9EC3-44AF-8F45-BF777C36C2F8}" type="datetimeFigureOut">
              <a:rPr kumimoji="1" lang="ja-JP" altLang="en-US" smtClean="0"/>
              <a:t>2019/2/28</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DEB18B3-DCB1-4AA8-B261-AAD68D061C78}" type="slidenum">
              <a:rPr kumimoji="1" lang="ja-JP" altLang="en-US" smtClean="0"/>
              <a:t>‹#›</a:t>
            </a:fld>
            <a:endParaRPr kumimoji="1" lang="ja-JP" altLang="en-US"/>
          </a:p>
        </p:txBody>
      </p:sp>
    </p:spTree>
    <p:extLst>
      <p:ext uri="{BB962C8B-B14F-4D97-AF65-F5344CB8AC3E}">
        <p14:creationId xmlns:p14="http://schemas.microsoft.com/office/powerpoint/2010/main" val="322626275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DEB18B3-DCB1-4AA8-B261-AAD68D061C78}" type="slidenum">
              <a:rPr kumimoji="1" lang="ja-JP" altLang="en-US" smtClean="0"/>
              <a:t>1</a:t>
            </a:fld>
            <a:endParaRPr kumimoji="1" lang="ja-JP" altLang="en-US"/>
          </a:p>
        </p:txBody>
      </p:sp>
    </p:spTree>
    <p:extLst>
      <p:ext uri="{BB962C8B-B14F-4D97-AF65-F5344CB8AC3E}">
        <p14:creationId xmlns:p14="http://schemas.microsoft.com/office/powerpoint/2010/main" val="13621819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DEB18B3-DCB1-4AA8-B261-AAD68D061C78}" type="slidenum">
              <a:rPr kumimoji="1" lang="ja-JP" altLang="en-US" smtClean="0"/>
              <a:t>2</a:t>
            </a:fld>
            <a:endParaRPr kumimoji="1" lang="ja-JP" altLang="en-US"/>
          </a:p>
        </p:txBody>
      </p:sp>
    </p:spTree>
    <p:extLst>
      <p:ext uri="{BB962C8B-B14F-4D97-AF65-F5344CB8AC3E}">
        <p14:creationId xmlns:p14="http://schemas.microsoft.com/office/powerpoint/2010/main" val="26765035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DEB18B3-DCB1-4AA8-B261-AAD68D061C78}" type="slidenum">
              <a:rPr kumimoji="1" lang="ja-JP" altLang="en-US" smtClean="0"/>
              <a:t>5</a:t>
            </a:fld>
            <a:endParaRPr kumimoji="1" lang="ja-JP" altLang="en-US"/>
          </a:p>
        </p:txBody>
      </p:sp>
    </p:spTree>
    <p:extLst>
      <p:ext uri="{BB962C8B-B14F-4D97-AF65-F5344CB8AC3E}">
        <p14:creationId xmlns:p14="http://schemas.microsoft.com/office/powerpoint/2010/main" val="33921061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DEB18B3-DCB1-4AA8-B261-AAD68D061C78}" type="slidenum">
              <a:rPr kumimoji="1" lang="ja-JP" altLang="en-US" smtClean="0"/>
              <a:t>6</a:t>
            </a:fld>
            <a:endParaRPr kumimoji="1" lang="ja-JP" altLang="en-US"/>
          </a:p>
        </p:txBody>
      </p:sp>
    </p:spTree>
    <p:extLst>
      <p:ext uri="{BB962C8B-B14F-4D97-AF65-F5344CB8AC3E}">
        <p14:creationId xmlns:p14="http://schemas.microsoft.com/office/powerpoint/2010/main" val="42889151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DEB18B3-DCB1-4AA8-B261-AAD68D061C78}" type="slidenum">
              <a:rPr kumimoji="1" lang="ja-JP" altLang="en-US" smtClean="0"/>
              <a:t>7</a:t>
            </a:fld>
            <a:endParaRPr kumimoji="1" lang="ja-JP" altLang="en-US"/>
          </a:p>
        </p:txBody>
      </p:sp>
    </p:spTree>
    <p:extLst>
      <p:ext uri="{BB962C8B-B14F-4D97-AF65-F5344CB8AC3E}">
        <p14:creationId xmlns:p14="http://schemas.microsoft.com/office/powerpoint/2010/main" val="35241186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9A4DBF0-2118-4F85-96BF-718B10C627F6}"/>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EDD9115C-9FB3-47D4-8E5E-8C8010E605A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F146CCD4-F761-4199-97C4-6B8CEE426155}"/>
              </a:ext>
            </a:extLst>
          </p:cNvPr>
          <p:cNvSpPr>
            <a:spLocks noGrp="1"/>
          </p:cNvSpPr>
          <p:nvPr>
            <p:ph type="dt" sz="half" idx="10"/>
          </p:nvPr>
        </p:nvSpPr>
        <p:spPr/>
        <p:txBody>
          <a:bodyPr/>
          <a:lstStyle/>
          <a:p>
            <a:fld id="{6DC2C0BB-D59A-46F7-9946-251BE6933E7A}" type="datetimeFigureOut">
              <a:rPr kumimoji="1" lang="ja-JP" altLang="en-US" smtClean="0"/>
              <a:t>2019/2/28</a:t>
            </a:fld>
            <a:endParaRPr kumimoji="1" lang="ja-JP" altLang="en-US"/>
          </a:p>
        </p:txBody>
      </p:sp>
      <p:sp>
        <p:nvSpPr>
          <p:cNvPr id="5" name="フッター プレースホルダー 4">
            <a:extLst>
              <a:ext uri="{FF2B5EF4-FFF2-40B4-BE49-F238E27FC236}">
                <a16:creationId xmlns:a16="http://schemas.microsoft.com/office/drawing/2014/main" id="{78C72C71-BF2D-4F98-8E2C-9B85BC960A7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CE1D9B7-8E07-40D0-88B8-FFD48706BFE6}"/>
              </a:ext>
            </a:extLst>
          </p:cNvPr>
          <p:cNvSpPr>
            <a:spLocks noGrp="1"/>
          </p:cNvSpPr>
          <p:nvPr>
            <p:ph type="sldNum" sz="quarter" idx="12"/>
          </p:nvPr>
        </p:nvSpPr>
        <p:spPr/>
        <p:txBody>
          <a:bodyPr/>
          <a:lstStyle/>
          <a:p>
            <a:fld id="{511E4BC5-FEE6-48D6-BA24-47A087E19508}" type="slidenum">
              <a:rPr kumimoji="1" lang="ja-JP" altLang="en-US" smtClean="0"/>
              <a:t>‹#›</a:t>
            </a:fld>
            <a:endParaRPr kumimoji="1" lang="ja-JP" altLang="en-US"/>
          </a:p>
        </p:txBody>
      </p:sp>
    </p:spTree>
    <p:extLst>
      <p:ext uri="{BB962C8B-B14F-4D97-AF65-F5344CB8AC3E}">
        <p14:creationId xmlns:p14="http://schemas.microsoft.com/office/powerpoint/2010/main" val="7071213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437C857-0CAB-4D71-8399-5A10AD40DCB6}"/>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44ADD17-1682-4768-9774-5DCE3601B090}"/>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E73D404-47E3-40EC-832B-2CD646ED5AAE}"/>
              </a:ext>
            </a:extLst>
          </p:cNvPr>
          <p:cNvSpPr>
            <a:spLocks noGrp="1"/>
          </p:cNvSpPr>
          <p:nvPr>
            <p:ph type="dt" sz="half" idx="10"/>
          </p:nvPr>
        </p:nvSpPr>
        <p:spPr/>
        <p:txBody>
          <a:bodyPr/>
          <a:lstStyle/>
          <a:p>
            <a:fld id="{6DC2C0BB-D59A-46F7-9946-251BE6933E7A}" type="datetimeFigureOut">
              <a:rPr kumimoji="1" lang="ja-JP" altLang="en-US" smtClean="0"/>
              <a:t>2019/2/28</a:t>
            </a:fld>
            <a:endParaRPr kumimoji="1" lang="ja-JP" altLang="en-US"/>
          </a:p>
        </p:txBody>
      </p:sp>
      <p:sp>
        <p:nvSpPr>
          <p:cNvPr id="5" name="フッター プレースホルダー 4">
            <a:extLst>
              <a:ext uri="{FF2B5EF4-FFF2-40B4-BE49-F238E27FC236}">
                <a16:creationId xmlns:a16="http://schemas.microsoft.com/office/drawing/2014/main" id="{90E13C36-EEE2-41D1-8DE9-A28AE8BC104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4E808EC-A436-4CAE-A4C1-E94DC7E14462}"/>
              </a:ext>
            </a:extLst>
          </p:cNvPr>
          <p:cNvSpPr>
            <a:spLocks noGrp="1"/>
          </p:cNvSpPr>
          <p:nvPr>
            <p:ph type="sldNum" sz="quarter" idx="12"/>
          </p:nvPr>
        </p:nvSpPr>
        <p:spPr/>
        <p:txBody>
          <a:bodyPr/>
          <a:lstStyle/>
          <a:p>
            <a:fld id="{511E4BC5-FEE6-48D6-BA24-47A087E19508}" type="slidenum">
              <a:rPr kumimoji="1" lang="ja-JP" altLang="en-US" smtClean="0"/>
              <a:t>‹#›</a:t>
            </a:fld>
            <a:endParaRPr kumimoji="1" lang="ja-JP" altLang="en-US"/>
          </a:p>
        </p:txBody>
      </p:sp>
    </p:spTree>
    <p:extLst>
      <p:ext uri="{BB962C8B-B14F-4D97-AF65-F5344CB8AC3E}">
        <p14:creationId xmlns:p14="http://schemas.microsoft.com/office/powerpoint/2010/main" val="42161677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A446D694-D39A-44F0-B5CE-7DDDCABED1F8}"/>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DE583E0-E773-441A-A4B4-2A3DBE58CDB0}"/>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1AEF503-AA8B-4C88-9C80-4C4C71A5FFA3}"/>
              </a:ext>
            </a:extLst>
          </p:cNvPr>
          <p:cNvSpPr>
            <a:spLocks noGrp="1"/>
          </p:cNvSpPr>
          <p:nvPr>
            <p:ph type="dt" sz="half" idx="10"/>
          </p:nvPr>
        </p:nvSpPr>
        <p:spPr/>
        <p:txBody>
          <a:bodyPr/>
          <a:lstStyle/>
          <a:p>
            <a:fld id="{6DC2C0BB-D59A-46F7-9946-251BE6933E7A}" type="datetimeFigureOut">
              <a:rPr kumimoji="1" lang="ja-JP" altLang="en-US" smtClean="0"/>
              <a:t>2019/2/28</a:t>
            </a:fld>
            <a:endParaRPr kumimoji="1" lang="ja-JP" altLang="en-US"/>
          </a:p>
        </p:txBody>
      </p:sp>
      <p:sp>
        <p:nvSpPr>
          <p:cNvPr id="5" name="フッター プレースホルダー 4">
            <a:extLst>
              <a:ext uri="{FF2B5EF4-FFF2-40B4-BE49-F238E27FC236}">
                <a16:creationId xmlns:a16="http://schemas.microsoft.com/office/drawing/2014/main" id="{999E34EE-5DE1-4812-BEAB-D40F96D2D4A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847B285-6D6A-418A-9C86-39D87021E9CB}"/>
              </a:ext>
            </a:extLst>
          </p:cNvPr>
          <p:cNvSpPr>
            <a:spLocks noGrp="1"/>
          </p:cNvSpPr>
          <p:nvPr>
            <p:ph type="sldNum" sz="quarter" idx="12"/>
          </p:nvPr>
        </p:nvSpPr>
        <p:spPr/>
        <p:txBody>
          <a:bodyPr/>
          <a:lstStyle/>
          <a:p>
            <a:fld id="{511E4BC5-FEE6-48D6-BA24-47A087E19508}" type="slidenum">
              <a:rPr kumimoji="1" lang="ja-JP" altLang="en-US" smtClean="0"/>
              <a:t>‹#›</a:t>
            </a:fld>
            <a:endParaRPr kumimoji="1" lang="ja-JP" altLang="en-US"/>
          </a:p>
        </p:txBody>
      </p:sp>
    </p:spTree>
    <p:extLst>
      <p:ext uri="{BB962C8B-B14F-4D97-AF65-F5344CB8AC3E}">
        <p14:creationId xmlns:p14="http://schemas.microsoft.com/office/powerpoint/2010/main" val="2145639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6983E3E-1692-440F-843D-1952DA20A75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DD24E81-18A0-4BAB-9601-E2DF0E7018F8}"/>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F0449C9-2994-4C88-98DC-AA895345E608}"/>
              </a:ext>
            </a:extLst>
          </p:cNvPr>
          <p:cNvSpPr>
            <a:spLocks noGrp="1"/>
          </p:cNvSpPr>
          <p:nvPr>
            <p:ph type="dt" sz="half" idx="10"/>
          </p:nvPr>
        </p:nvSpPr>
        <p:spPr/>
        <p:txBody>
          <a:bodyPr/>
          <a:lstStyle/>
          <a:p>
            <a:fld id="{6DC2C0BB-D59A-46F7-9946-251BE6933E7A}" type="datetimeFigureOut">
              <a:rPr kumimoji="1" lang="ja-JP" altLang="en-US" smtClean="0"/>
              <a:t>2019/2/28</a:t>
            </a:fld>
            <a:endParaRPr kumimoji="1" lang="ja-JP" altLang="en-US"/>
          </a:p>
        </p:txBody>
      </p:sp>
      <p:sp>
        <p:nvSpPr>
          <p:cNvPr id="5" name="フッター プレースホルダー 4">
            <a:extLst>
              <a:ext uri="{FF2B5EF4-FFF2-40B4-BE49-F238E27FC236}">
                <a16:creationId xmlns:a16="http://schemas.microsoft.com/office/drawing/2014/main" id="{C839DF00-BD5F-4790-9A4E-C9479E171E3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5C5E8C5-F327-4367-90A5-1BD28E9CC8D7}"/>
              </a:ext>
            </a:extLst>
          </p:cNvPr>
          <p:cNvSpPr>
            <a:spLocks noGrp="1"/>
          </p:cNvSpPr>
          <p:nvPr>
            <p:ph type="sldNum" sz="quarter" idx="12"/>
          </p:nvPr>
        </p:nvSpPr>
        <p:spPr/>
        <p:txBody>
          <a:bodyPr/>
          <a:lstStyle/>
          <a:p>
            <a:fld id="{511E4BC5-FEE6-48D6-BA24-47A087E19508}" type="slidenum">
              <a:rPr kumimoji="1" lang="ja-JP" altLang="en-US" smtClean="0"/>
              <a:t>‹#›</a:t>
            </a:fld>
            <a:endParaRPr kumimoji="1" lang="ja-JP" altLang="en-US"/>
          </a:p>
        </p:txBody>
      </p:sp>
    </p:spTree>
    <p:extLst>
      <p:ext uri="{BB962C8B-B14F-4D97-AF65-F5344CB8AC3E}">
        <p14:creationId xmlns:p14="http://schemas.microsoft.com/office/powerpoint/2010/main" val="17468635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FC4E092-CB0B-4941-BC9F-2D7DF34998F2}"/>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4A8E7C3-9C67-44EA-996E-D3B2ECB4A5B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197A86EE-3A7C-4870-98C8-2BA35473BEDF}"/>
              </a:ext>
            </a:extLst>
          </p:cNvPr>
          <p:cNvSpPr>
            <a:spLocks noGrp="1"/>
          </p:cNvSpPr>
          <p:nvPr>
            <p:ph type="dt" sz="half" idx="10"/>
          </p:nvPr>
        </p:nvSpPr>
        <p:spPr/>
        <p:txBody>
          <a:bodyPr/>
          <a:lstStyle/>
          <a:p>
            <a:fld id="{6DC2C0BB-D59A-46F7-9946-251BE6933E7A}" type="datetimeFigureOut">
              <a:rPr kumimoji="1" lang="ja-JP" altLang="en-US" smtClean="0"/>
              <a:t>2019/2/28</a:t>
            </a:fld>
            <a:endParaRPr kumimoji="1" lang="ja-JP" altLang="en-US"/>
          </a:p>
        </p:txBody>
      </p:sp>
      <p:sp>
        <p:nvSpPr>
          <p:cNvPr id="5" name="フッター プレースホルダー 4">
            <a:extLst>
              <a:ext uri="{FF2B5EF4-FFF2-40B4-BE49-F238E27FC236}">
                <a16:creationId xmlns:a16="http://schemas.microsoft.com/office/drawing/2014/main" id="{D76A1421-7779-489D-B6F5-C22C848E87B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DCC6D89-61D9-484E-A8BE-5922E6816310}"/>
              </a:ext>
            </a:extLst>
          </p:cNvPr>
          <p:cNvSpPr>
            <a:spLocks noGrp="1"/>
          </p:cNvSpPr>
          <p:nvPr>
            <p:ph type="sldNum" sz="quarter" idx="12"/>
          </p:nvPr>
        </p:nvSpPr>
        <p:spPr/>
        <p:txBody>
          <a:bodyPr/>
          <a:lstStyle/>
          <a:p>
            <a:fld id="{511E4BC5-FEE6-48D6-BA24-47A087E19508}" type="slidenum">
              <a:rPr kumimoji="1" lang="ja-JP" altLang="en-US" smtClean="0"/>
              <a:t>‹#›</a:t>
            </a:fld>
            <a:endParaRPr kumimoji="1" lang="ja-JP" altLang="en-US"/>
          </a:p>
        </p:txBody>
      </p:sp>
    </p:spTree>
    <p:extLst>
      <p:ext uri="{BB962C8B-B14F-4D97-AF65-F5344CB8AC3E}">
        <p14:creationId xmlns:p14="http://schemas.microsoft.com/office/powerpoint/2010/main" val="488914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7AC708B-2194-43C8-A462-7D589A19A32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B8237D4-211D-431D-94D3-5440CA1C3C14}"/>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D8E7333F-B61F-4D62-9CD6-1B4B47D864D7}"/>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12824E22-9CE2-453D-85BF-D2D492DEE913}"/>
              </a:ext>
            </a:extLst>
          </p:cNvPr>
          <p:cNvSpPr>
            <a:spLocks noGrp="1"/>
          </p:cNvSpPr>
          <p:nvPr>
            <p:ph type="dt" sz="half" idx="10"/>
          </p:nvPr>
        </p:nvSpPr>
        <p:spPr/>
        <p:txBody>
          <a:bodyPr/>
          <a:lstStyle/>
          <a:p>
            <a:fld id="{6DC2C0BB-D59A-46F7-9946-251BE6933E7A}" type="datetimeFigureOut">
              <a:rPr kumimoji="1" lang="ja-JP" altLang="en-US" smtClean="0"/>
              <a:t>2019/2/28</a:t>
            </a:fld>
            <a:endParaRPr kumimoji="1" lang="ja-JP" altLang="en-US"/>
          </a:p>
        </p:txBody>
      </p:sp>
      <p:sp>
        <p:nvSpPr>
          <p:cNvPr id="6" name="フッター プレースホルダー 5">
            <a:extLst>
              <a:ext uri="{FF2B5EF4-FFF2-40B4-BE49-F238E27FC236}">
                <a16:creationId xmlns:a16="http://schemas.microsoft.com/office/drawing/2014/main" id="{2CD1C78B-1426-42DC-819F-6E7F286E759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5812234-69D9-454F-9625-B945AE827564}"/>
              </a:ext>
            </a:extLst>
          </p:cNvPr>
          <p:cNvSpPr>
            <a:spLocks noGrp="1"/>
          </p:cNvSpPr>
          <p:nvPr>
            <p:ph type="sldNum" sz="quarter" idx="12"/>
          </p:nvPr>
        </p:nvSpPr>
        <p:spPr/>
        <p:txBody>
          <a:bodyPr/>
          <a:lstStyle/>
          <a:p>
            <a:fld id="{511E4BC5-FEE6-48D6-BA24-47A087E19508}" type="slidenum">
              <a:rPr kumimoji="1" lang="ja-JP" altLang="en-US" smtClean="0"/>
              <a:t>‹#›</a:t>
            </a:fld>
            <a:endParaRPr kumimoji="1" lang="ja-JP" altLang="en-US"/>
          </a:p>
        </p:txBody>
      </p:sp>
    </p:spTree>
    <p:extLst>
      <p:ext uri="{BB962C8B-B14F-4D97-AF65-F5344CB8AC3E}">
        <p14:creationId xmlns:p14="http://schemas.microsoft.com/office/powerpoint/2010/main" val="2227884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3FB2FA9-5DE8-45FF-95BB-45B815AEA067}"/>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3D18E24-92E3-4361-AA78-67892FF748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69028AE1-8E15-497D-A2DC-EC3261672A4E}"/>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7035199B-E1F9-4CD5-B815-6F56A48870B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974FD947-D979-437F-B519-2419E340EEF4}"/>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7436D25B-5166-4B0C-A1BA-ADD63126A539}"/>
              </a:ext>
            </a:extLst>
          </p:cNvPr>
          <p:cNvSpPr>
            <a:spLocks noGrp="1"/>
          </p:cNvSpPr>
          <p:nvPr>
            <p:ph type="dt" sz="half" idx="10"/>
          </p:nvPr>
        </p:nvSpPr>
        <p:spPr/>
        <p:txBody>
          <a:bodyPr/>
          <a:lstStyle/>
          <a:p>
            <a:fld id="{6DC2C0BB-D59A-46F7-9946-251BE6933E7A}" type="datetimeFigureOut">
              <a:rPr kumimoji="1" lang="ja-JP" altLang="en-US" smtClean="0"/>
              <a:t>2019/2/28</a:t>
            </a:fld>
            <a:endParaRPr kumimoji="1" lang="ja-JP" altLang="en-US"/>
          </a:p>
        </p:txBody>
      </p:sp>
      <p:sp>
        <p:nvSpPr>
          <p:cNvPr id="8" name="フッター プレースホルダー 7">
            <a:extLst>
              <a:ext uri="{FF2B5EF4-FFF2-40B4-BE49-F238E27FC236}">
                <a16:creationId xmlns:a16="http://schemas.microsoft.com/office/drawing/2014/main" id="{57ED7FC5-1D58-4FFB-8B39-C8777009B997}"/>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778AB5D2-77ED-452D-8BA3-0ABF47DA6F0B}"/>
              </a:ext>
            </a:extLst>
          </p:cNvPr>
          <p:cNvSpPr>
            <a:spLocks noGrp="1"/>
          </p:cNvSpPr>
          <p:nvPr>
            <p:ph type="sldNum" sz="quarter" idx="12"/>
          </p:nvPr>
        </p:nvSpPr>
        <p:spPr/>
        <p:txBody>
          <a:bodyPr/>
          <a:lstStyle/>
          <a:p>
            <a:fld id="{511E4BC5-FEE6-48D6-BA24-47A087E19508}" type="slidenum">
              <a:rPr kumimoji="1" lang="ja-JP" altLang="en-US" smtClean="0"/>
              <a:t>‹#›</a:t>
            </a:fld>
            <a:endParaRPr kumimoji="1" lang="ja-JP" altLang="en-US"/>
          </a:p>
        </p:txBody>
      </p:sp>
    </p:spTree>
    <p:extLst>
      <p:ext uri="{BB962C8B-B14F-4D97-AF65-F5344CB8AC3E}">
        <p14:creationId xmlns:p14="http://schemas.microsoft.com/office/powerpoint/2010/main" val="17890232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43CA701-8C8E-4576-A12C-A24BBD49D83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BCA72E6C-360C-4A81-8CAF-D8F38830B17D}"/>
              </a:ext>
            </a:extLst>
          </p:cNvPr>
          <p:cNvSpPr>
            <a:spLocks noGrp="1"/>
          </p:cNvSpPr>
          <p:nvPr>
            <p:ph type="dt" sz="half" idx="10"/>
          </p:nvPr>
        </p:nvSpPr>
        <p:spPr/>
        <p:txBody>
          <a:bodyPr/>
          <a:lstStyle/>
          <a:p>
            <a:fld id="{6DC2C0BB-D59A-46F7-9946-251BE6933E7A}" type="datetimeFigureOut">
              <a:rPr kumimoji="1" lang="ja-JP" altLang="en-US" smtClean="0"/>
              <a:t>2019/2/28</a:t>
            </a:fld>
            <a:endParaRPr kumimoji="1" lang="ja-JP" altLang="en-US"/>
          </a:p>
        </p:txBody>
      </p:sp>
      <p:sp>
        <p:nvSpPr>
          <p:cNvPr id="4" name="フッター プレースホルダー 3">
            <a:extLst>
              <a:ext uri="{FF2B5EF4-FFF2-40B4-BE49-F238E27FC236}">
                <a16:creationId xmlns:a16="http://schemas.microsoft.com/office/drawing/2014/main" id="{B014FE81-44B1-4973-B4A9-48ACDB4086BE}"/>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A30173E8-566B-4878-9F57-3414BDD0B990}"/>
              </a:ext>
            </a:extLst>
          </p:cNvPr>
          <p:cNvSpPr>
            <a:spLocks noGrp="1"/>
          </p:cNvSpPr>
          <p:nvPr>
            <p:ph type="sldNum" sz="quarter" idx="12"/>
          </p:nvPr>
        </p:nvSpPr>
        <p:spPr/>
        <p:txBody>
          <a:bodyPr/>
          <a:lstStyle/>
          <a:p>
            <a:fld id="{511E4BC5-FEE6-48D6-BA24-47A087E19508}" type="slidenum">
              <a:rPr kumimoji="1" lang="ja-JP" altLang="en-US" smtClean="0"/>
              <a:t>‹#›</a:t>
            </a:fld>
            <a:endParaRPr kumimoji="1" lang="ja-JP" altLang="en-US"/>
          </a:p>
        </p:txBody>
      </p:sp>
    </p:spTree>
    <p:extLst>
      <p:ext uri="{BB962C8B-B14F-4D97-AF65-F5344CB8AC3E}">
        <p14:creationId xmlns:p14="http://schemas.microsoft.com/office/powerpoint/2010/main" val="2512465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DBE897E3-B00D-48B4-8E93-38BFFE0B2429}"/>
              </a:ext>
            </a:extLst>
          </p:cNvPr>
          <p:cNvSpPr>
            <a:spLocks noGrp="1"/>
          </p:cNvSpPr>
          <p:nvPr>
            <p:ph type="dt" sz="half" idx="10"/>
          </p:nvPr>
        </p:nvSpPr>
        <p:spPr/>
        <p:txBody>
          <a:bodyPr/>
          <a:lstStyle/>
          <a:p>
            <a:fld id="{6DC2C0BB-D59A-46F7-9946-251BE6933E7A}" type="datetimeFigureOut">
              <a:rPr kumimoji="1" lang="ja-JP" altLang="en-US" smtClean="0"/>
              <a:t>2019/2/28</a:t>
            </a:fld>
            <a:endParaRPr kumimoji="1" lang="ja-JP" altLang="en-US"/>
          </a:p>
        </p:txBody>
      </p:sp>
      <p:sp>
        <p:nvSpPr>
          <p:cNvPr id="3" name="フッター プレースホルダー 2">
            <a:extLst>
              <a:ext uri="{FF2B5EF4-FFF2-40B4-BE49-F238E27FC236}">
                <a16:creationId xmlns:a16="http://schemas.microsoft.com/office/drawing/2014/main" id="{F8535CD3-30E8-4A64-B1E9-EBDF5C0A1636}"/>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24EC3609-D43F-4F30-9809-A3F8D945ABA3}"/>
              </a:ext>
            </a:extLst>
          </p:cNvPr>
          <p:cNvSpPr>
            <a:spLocks noGrp="1"/>
          </p:cNvSpPr>
          <p:nvPr>
            <p:ph type="sldNum" sz="quarter" idx="12"/>
          </p:nvPr>
        </p:nvSpPr>
        <p:spPr/>
        <p:txBody>
          <a:bodyPr/>
          <a:lstStyle/>
          <a:p>
            <a:fld id="{511E4BC5-FEE6-48D6-BA24-47A087E19508}" type="slidenum">
              <a:rPr kumimoji="1" lang="ja-JP" altLang="en-US" smtClean="0"/>
              <a:t>‹#›</a:t>
            </a:fld>
            <a:endParaRPr kumimoji="1" lang="ja-JP" altLang="en-US"/>
          </a:p>
        </p:txBody>
      </p:sp>
    </p:spTree>
    <p:extLst>
      <p:ext uri="{BB962C8B-B14F-4D97-AF65-F5344CB8AC3E}">
        <p14:creationId xmlns:p14="http://schemas.microsoft.com/office/powerpoint/2010/main" val="35884533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745EE2-D6EE-401D-98FD-9B714B22A0D5}"/>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1461A96-22FE-4DC3-9D2D-A234790A955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39A0E09-113C-4B38-886C-251AB108F2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AD842384-F2A2-44AF-A30D-45AB46B46B0C}"/>
              </a:ext>
            </a:extLst>
          </p:cNvPr>
          <p:cNvSpPr>
            <a:spLocks noGrp="1"/>
          </p:cNvSpPr>
          <p:nvPr>
            <p:ph type="dt" sz="half" idx="10"/>
          </p:nvPr>
        </p:nvSpPr>
        <p:spPr/>
        <p:txBody>
          <a:bodyPr/>
          <a:lstStyle/>
          <a:p>
            <a:fld id="{6DC2C0BB-D59A-46F7-9946-251BE6933E7A}" type="datetimeFigureOut">
              <a:rPr kumimoji="1" lang="ja-JP" altLang="en-US" smtClean="0"/>
              <a:t>2019/2/28</a:t>
            </a:fld>
            <a:endParaRPr kumimoji="1" lang="ja-JP" altLang="en-US"/>
          </a:p>
        </p:txBody>
      </p:sp>
      <p:sp>
        <p:nvSpPr>
          <p:cNvPr id="6" name="フッター プレースホルダー 5">
            <a:extLst>
              <a:ext uri="{FF2B5EF4-FFF2-40B4-BE49-F238E27FC236}">
                <a16:creationId xmlns:a16="http://schemas.microsoft.com/office/drawing/2014/main" id="{255ED728-1B90-46B6-8561-E48EA4B0466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91F353A-5644-4895-8E47-DD320E758D35}"/>
              </a:ext>
            </a:extLst>
          </p:cNvPr>
          <p:cNvSpPr>
            <a:spLocks noGrp="1"/>
          </p:cNvSpPr>
          <p:nvPr>
            <p:ph type="sldNum" sz="quarter" idx="12"/>
          </p:nvPr>
        </p:nvSpPr>
        <p:spPr/>
        <p:txBody>
          <a:bodyPr/>
          <a:lstStyle/>
          <a:p>
            <a:fld id="{511E4BC5-FEE6-48D6-BA24-47A087E19508}" type="slidenum">
              <a:rPr kumimoji="1" lang="ja-JP" altLang="en-US" smtClean="0"/>
              <a:t>‹#›</a:t>
            </a:fld>
            <a:endParaRPr kumimoji="1" lang="ja-JP" altLang="en-US"/>
          </a:p>
        </p:txBody>
      </p:sp>
    </p:spTree>
    <p:extLst>
      <p:ext uri="{BB962C8B-B14F-4D97-AF65-F5344CB8AC3E}">
        <p14:creationId xmlns:p14="http://schemas.microsoft.com/office/powerpoint/2010/main" val="2771793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738980-B568-4DEB-9CFA-0FF517FE586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3A764616-1AB3-4FFB-B130-D78647E2FA0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7EA7F547-3A2C-4C5C-A37B-F32E9EC942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04DE831-63A6-46F4-892D-05CF9CDA63F7}"/>
              </a:ext>
            </a:extLst>
          </p:cNvPr>
          <p:cNvSpPr>
            <a:spLocks noGrp="1"/>
          </p:cNvSpPr>
          <p:nvPr>
            <p:ph type="dt" sz="half" idx="10"/>
          </p:nvPr>
        </p:nvSpPr>
        <p:spPr/>
        <p:txBody>
          <a:bodyPr/>
          <a:lstStyle/>
          <a:p>
            <a:fld id="{6DC2C0BB-D59A-46F7-9946-251BE6933E7A}" type="datetimeFigureOut">
              <a:rPr kumimoji="1" lang="ja-JP" altLang="en-US" smtClean="0"/>
              <a:t>2019/2/28</a:t>
            </a:fld>
            <a:endParaRPr kumimoji="1" lang="ja-JP" altLang="en-US"/>
          </a:p>
        </p:txBody>
      </p:sp>
      <p:sp>
        <p:nvSpPr>
          <p:cNvPr id="6" name="フッター プレースホルダー 5">
            <a:extLst>
              <a:ext uri="{FF2B5EF4-FFF2-40B4-BE49-F238E27FC236}">
                <a16:creationId xmlns:a16="http://schemas.microsoft.com/office/drawing/2014/main" id="{A994FB43-3F56-401C-8295-8D24588EBED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95050DA-8E36-431E-805D-72AEFB03106E}"/>
              </a:ext>
            </a:extLst>
          </p:cNvPr>
          <p:cNvSpPr>
            <a:spLocks noGrp="1"/>
          </p:cNvSpPr>
          <p:nvPr>
            <p:ph type="sldNum" sz="quarter" idx="12"/>
          </p:nvPr>
        </p:nvSpPr>
        <p:spPr/>
        <p:txBody>
          <a:bodyPr/>
          <a:lstStyle/>
          <a:p>
            <a:fld id="{511E4BC5-FEE6-48D6-BA24-47A087E19508}" type="slidenum">
              <a:rPr kumimoji="1" lang="ja-JP" altLang="en-US" smtClean="0"/>
              <a:t>‹#›</a:t>
            </a:fld>
            <a:endParaRPr kumimoji="1" lang="ja-JP" altLang="en-US"/>
          </a:p>
        </p:txBody>
      </p:sp>
    </p:spTree>
    <p:extLst>
      <p:ext uri="{BB962C8B-B14F-4D97-AF65-F5344CB8AC3E}">
        <p14:creationId xmlns:p14="http://schemas.microsoft.com/office/powerpoint/2010/main" val="25275877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519AA33D-59C4-4095-A197-5AD42DF49BE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E56E49F-9AEE-4CDD-BEB6-D89DC86C3D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F407551-4370-4AEB-9A84-21B766E94F8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C2C0BB-D59A-46F7-9946-251BE6933E7A}" type="datetimeFigureOut">
              <a:rPr kumimoji="1" lang="ja-JP" altLang="en-US" smtClean="0"/>
              <a:t>2019/2/28</a:t>
            </a:fld>
            <a:endParaRPr kumimoji="1" lang="ja-JP" altLang="en-US"/>
          </a:p>
        </p:txBody>
      </p:sp>
      <p:sp>
        <p:nvSpPr>
          <p:cNvPr id="5" name="フッター プレースホルダー 4">
            <a:extLst>
              <a:ext uri="{FF2B5EF4-FFF2-40B4-BE49-F238E27FC236}">
                <a16:creationId xmlns:a16="http://schemas.microsoft.com/office/drawing/2014/main" id="{11F7A61B-D1A4-4F88-B90C-D3E82D6A728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D3951DC2-ED78-44AB-B38E-9644BC1FE36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1E4BC5-FEE6-48D6-BA24-47A087E19508}" type="slidenum">
              <a:rPr kumimoji="1" lang="ja-JP" altLang="en-US" smtClean="0"/>
              <a:t>‹#›</a:t>
            </a:fld>
            <a:endParaRPr kumimoji="1" lang="ja-JP" altLang="en-US"/>
          </a:p>
        </p:txBody>
      </p:sp>
    </p:spTree>
    <p:extLst>
      <p:ext uri="{BB962C8B-B14F-4D97-AF65-F5344CB8AC3E}">
        <p14:creationId xmlns:p14="http://schemas.microsoft.com/office/powerpoint/2010/main" val="15975743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字幕 2">
            <a:extLst>
              <a:ext uri="{FF2B5EF4-FFF2-40B4-BE49-F238E27FC236}">
                <a16:creationId xmlns:a16="http://schemas.microsoft.com/office/drawing/2014/main" id="{5F81064F-C8BB-4003-9C43-46E7E29221D9}"/>
              </a:ext>
            </a:extLst>
          </p:cNvPr>
          <p:cNvSpPr>
            <a:spLocks noGrp="1"/>
          </p:cNvSpPr>
          <p:nvPr>
            <p:ph type="subTitle" idx="1"/>
          </p:nvPr>
        </p:nvSpPr>
        <p:spPr>
          <a:xfrm>
            <a:off x="1322961" y="1407478"/>
            <a:ext cx="9620655" cy="3174250"/>
          </a:xfrm>
        </p:spPr>
        <p:txBody>
          <a:bodyPr>
            <a:normAutofit lnSpcReduction="10000"/>
          </a:bodyPr>
          <a:lstStyle/>
          <a:p>
            <a:endParaRPr kumimoji="1" lang="en-US" altLang="ja-JP" dirty="0"/>
          </a:p>
          <a:p>
            <a:r>
              <a:rPr kumimoji="1" lang="ja-JP" altLang="en-US" sz="3200" dirty="0">
                <a:latin typeface="ＭＳ ゴシック" panose="020B0609070205080204" pitchFamily="49" charset="-128"/>
                <a:ea typeface="ＭＳ ゴシック" panose="020B0609070205080204" pitchFamily="49" charset="-128"/>
              </a:rPr>
              <a:t>コニュニケーション研修</a:t>
            </a:r>
            <a:endParaRPr kumimoji="1" lang="en-US" altLang="ja-JP" sz="3200" dirty="0">
              <a:latin typeface="ＭＳ ゴシック" panose="020B0609070205080204" pitchFamily="49" charset="-128"/>
              <a:ea typeface="ＭＳ ゴシック" panose="020B0609070205080204" pitchFamily="49" charset="-128"/>
            </a:endParaRPr>
          </a:p>
          <a:p>
            <a:endParaRPr kumimoji="1" lang="en-US" altLang="ja-JP" sz="3200" dirty="0">
              <a:latin typeface="ＭＳ ゴシック" panose="020B0609070205080204" pitchFamily="49" charset="-128"/>
              <a:ea typeface="ＭＳ ゴシック" panose="020B0609070205080204" pitchFamily="49" charset="-128"/>
            </a:endParaRPr>
          </a:p>
          <a:p>
            <a:r>
              <a:rPr lang="ja-JP" altLang="en-US" sz="3200" dirty="0">
                <a:latin typeface="ＭＳ ゴシック" panose="020B0609070205080204" pitchFamily="49" charset="-128"/>
                <a:ea typeface="ＭＳ ゴシック" panose="020B0609070205080204" pitchFamily="49" charset="-128"/>
              </a:rPr>
              <a:t>「折れない心を育てる」</a:t>
            </a:r>
            <a:endParaRPr lang="en-US" altLang="ja-JP" sz="3200" dirty="0">
              <a:latin typeface="ＭＳ ゴシック" panose="020B0609070205080204" pitchFamily="49" charset="-128"/>
              <a:ea typeface="ＭＳ ゴシック" panose="020B0609070205080204" pitchFamily="49" charset="-128"/>
            </a:endParaRPr>
          </a:p>
          <a:p>
            <a:endParaRPr lang="en-US" altLang="ja-JP" sz="3200" dirty="0">
              <a:latin typeface="ＭＳ ゴシック" panose="020B0609070205080204" pitchFamily="49" charset="-128"/>
              <a:ea typeface="ＭＳ ゴシック" panose="020B0609070205080204" pitchFamily="49" charset="-128"/>
            </a:endParaRPr>
          </a:p>
          <a:p>
            <a:r>
              <a:rPr lang="ja-JP" altLang="en-US" sz="3200" dirty="0">
                <a:latin typeface="ＭＳ ゴシック" panose="020B0609070205080204" pitchFamily="49" charset="-128"/>
                <a:ea typeface="ＭＳ ゴシック" panose="020B0609070205080204" pitchFamily="49" charset="-128"/>
              </a:rPr>
              <a:t>レジリエンス</a:t>
            </a:r>
            <a:endParaRPr lang="en-US" altLang="ja-JP" sz="3200" dirty="0">
              <a:latin typeface="ＭＳ ゴシック" panose="020B0609070205080204" pitchFamily="49" charset="-128"/>
              <a:ea typeface="ＭＳ ゴシック" panose="020B0609070205080204" pitchFamily="49" charset="-128"/>
            </a:endParaRPr>
          </a:p>
          <a:p>
            <a:endParaRPr lang="en-US" altLang="ja-JP" sz="3200" dirty="0">
              <a:latin typeface="ＭＳ ゴシック" panose="020B0609070205080204" pitchFamily="49" charset="-128"/>
              <a:ea typeface="ＭＳ ゴシック" panose="020B0609070205080204" pitchFamily="49" charset="-128"/>
            </a:endParaRPr>
          </a:p>
          <a:p>
            <a:endParaRPr kumimoji="1" lang="ja-JP" altLang="en-US" sz="3200" dirty="0">
              <a:latin typeface="ＭＳ ゴシック" panose="020B0609070205080204" pitchFamily="49" charset="-128"/>
              <a:ea typeface="ＭＳ ゴシック" panose="020B0609070205080204" pitchFamily="49" charset="-128"/>
            </a:endParaRPr>
          </a:p>
        </p:txBody>
      </p:sp>
      <p:pic>
        <p:nvPicPr>
          <p:cNvPr id="2" name="図 1">
            <a:extLst>
              <a:ext uri="{FF2B5EF4-FFF2-40B4-BE49-F238E27FC236}">
                <a16:creationId xmlns:a16="http://schemas.microsoft.com/office/drawing/2014/main" id="{EA55BBD2-5CA6-47CD-AC37-1551761B2D14}"/>
              </a:ext>
            </a:extLst>
          </p:cNvPr>
          <p:cNvPicPr>
            <a:picLocks noChangeAspect="1"/>
          </p:cNvPicPr>
          <p:nvPr/>
        </p:nvPicPr>
        <p:blipFill>
          <a:blip r:embed="rId3"/>
          <a:stretch>
            <a:fillRect/>
          </a:stretch>
        </p:blipFill>
        <p:spPr>
          <a:xfrm>
            <a:off x="9794420" y="6359992"/>
            <a:ext cx="2298391" cy="390178"/>
          </a:xfrm>
          <a:prstGeom prst="rect">
            <a:avLst/>
          </a:prstGeom>
        </p:spPr>
      </p:pic>
    </p:spTree>
    <p:extLst>
      <p:ext uri="{BB962C8B-B14F-4D97-AF65-F5344CB8AC3E}">
        <p14:creationId xmlns:p14="http://schemas.microsoft.com/office/powerpoint/2010/main" val="862281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FA1A7581-BCCD-49BA-B7B6-7E416F3FA130}"/>
              </a:ext>
            </a:extLst>
          </p:cNvPr>
          <p:cNvSpPr>
            <a:spLocks noGrp="1"/>
          </p:cNvSpPr>
          <p:nvPr>
            <p:ph idx="1"/>
          </p:nvPr>
        </p:nvSpPr>
        <p:spPr>
          <a:xfrm>
            <a:off x="548640" y="558800"/>
            <a:ext cx="11145520" cy="5364163"/>
          </a:xfrm>
        </p:spPr>
        <p:txBody>
          <a:bodyPr/>
          <a:lstStyle/>
          <a:p>
            <a:pPr marL="0" indent="0">
              <a:buNone/>
            </a:pPr>
            <a:endParaRPr kumimoji="1"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１．２人のペアを作って下さい。</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a:t>
            </a:r>
            <a:r>
              <a:rPr kumimoji="1" lang="ja-JP" altLang="en-US" dirty="0">
                <a:latin typeface="ＭＳ ゴシック" panose="020B0609070205080204" pitchFamily="49" charset="-128"/>
                <a:ea typeface="ＭＳ ゴシック" panose="020B0609070205080204" pitchFamily="49" charset="-128"/>
              </a:rPr>
              <a:t>奇数の場合は３人組でも大丈夫です。</a:t>
            </a:r>
            <a:endParaRPr kumimoji="1" lang="en-US" altLang="ja-JP" dirty="0">
              <a:latin typeface="ＭＳ ゴシック" panose="020B0609070205080204" pitchFamily="49" charset="-128"/>
              <a:ea typeface="ＭＳ ゴシック" panose="020B0609070205080204" pitchFamily="49" charset="-128"/>
            </a:endParaRPr>
          </a:p>
          <a:p>
            <a:pPr marL="0" indent="0">
              <a:buNone/>
            </a:pP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２．</a:t>
            </a:r>
            <a:r>
              <a:rPr kumimoji="1" lang="ja-JP" altLang="en-US" dirty="0">
                <a:latin typeface="ＭＳ ゴシック" panose="020B0609070205080204" pitchFamily="49" charset="-128"/>
                <a:ea typeface="ＭＳ ゴシック" panose="020B0609070205080204" pitchFamily="49" charset="-128"/>
              </a:rPr>
              <a:t>演習シートを１人に１枚ずつ配布して下さい。</a:t>
            </a:r>
            <a:endParaRPr kumimoji="1"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a:t>
            </a:r>
            <a:endParaRPr kumimoji="1"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３．演習シートにそれぞれ記入して下さい（</a:t>
            </a:r>
            <a:r>
              <a:rPr lang="en-US" altLang="ja-JP" dirty="0">
                <a:latin typeface="ＭＳ ゴシック" panose="020B0609070205080204" pitchFamily="49" charset="-128"/>
                <a:ea typeface="ＭＳ ゴシック" panose="020B0609070205080204" pitchFamily="49" charset="-128"/>
              </a:rPr>
              <a:t>5</a:t>
            </a:r>
            <a:r>
              <a:rPr lang="ja-JP" altLang="en-US" dirty="0">
                <a:latin typeface="ＭＳ ゴシック" panose="020B0609070205080204" pitchFamily="49" charset="-128"/>
                <a:ea typeface="ＭＳ ゴシック" panose="020B0609070205080204" pitchFamily="49" charset="-128"/>
              </a:rPr>
              <a:t>分程度）。</a:t>
            </a:r>
            <a:endParaRPr lang="en-US" altLang="ja-JP" dirty="0">
              <a:latin typeface="ＭＳ ゴシック" panose="020B0609070205080204" pitchFamily="49" charset="-128"/>
              <a:ea typeface="ＭＳ ゴシック" panose="020B0609070205080204" pitchFamily="49" charset="-128"/>
            </a:endParaRPr>
          </a:p>
          <a:p>
            <a:pPr marL="0" indent="0">
              <a:buNone/>
            </a:pPr>
            <a:r>
              <a:rPr kumimoji="1" lang="ja-JP" altLang="en-US" dirty="0">
                <a:latin typeface="ＭＳ ゴシック" panose="020B0609070205080204" pitchFamily="49" charset="-128"/>
                <a:ea typeface="ＭＳ ゴシック" panose="020B0609070205080204" pitchFamily="49" charset="-128"/>
              </a:rPr>
              <a:t>　　</a:t>
            </a:r>
            <a:r>
              <a:rPr lang="ja-JP" altLang="en-US" dirty="0">
                <a:latin typeface="ＭＳ ゴシック" panose="020B0609070205080204" pitchFamily="49" charset="-128"/>
                <a:ea typeface="ＭＳ ゴシック" panose="020B0609070205080204" pitchFamily="49" charset="-128"/>
              </a:rPr>
              <a:t>記入したことをペアあるいは３人で発表し合い、気づいたこと</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を話し合ってみましょう（</a:t>
            </a:r>
            <a:r>
              <a:rPr lang="en-US" altLang="ja-JP" dirty="0">
                <a:latin typeface="ＭＳ ゴシック" panose="020B0609070205080204" pitchFamily="49" charset="-128"/>
                <a:ea typeface="ＭＳ ゴシック" panose="020B0609070205080204" pitchFamily="49" charset="-128"/>
              </a:rPr>
              <a:t>10</a:t>
            </a:r>
            <a:r>
              <a:rPr lang="ja-JP" altLang="en-US" dirty="0">
                <a:latin typeface="ＭＳ ゴシック" panose="020B0609070205080204" pitchFamily="49" charset="-128"/>
                <a:ea typeface="ＭＳ ゴシック" panose="020B0609070205080204" pitchFamily="49" charset="-128"/>
              </a:rPr>
              <a:t>分程度）。</a:t>
            </a:r>
            <a:endParaRPr lang="en-US" altLang="ja-JP" dirty="0">
              <a:latin typeface="ＭＳ ゴシック" panose="020B0609070205080204" pitchFamily="49" charset="-128"/>
              <a:ea typeface="ＭＳ ゴシック" panose="020B0609070205080204" pitchFamily="49" charset="-128"/>
            </a:endParaRPr>
          </a:p>
          <a:p>
            <a:pPr marL="0" indent="0">
              <a:buNone/>
            </a:pPr>
            <a:r>
              <a:rPr kumimoji="1" lang="ja-JP" altLang="en-US" dirty="0">
                <a:latin typeface="ＭＳ ゴシック" panose="020B0609070205080204" pitchFamily="49" charset="-128"/>
                <a:ea typeface="ＭＳ ゴシック" panose="020B0609070205080204" pitchFamily="49" charset="-128"/>
              </a:rPr>
              <a:t>　　</a:t>
            </a:r>
          </a:p>
        </p:txBody>
      </p:sp>
      <p:pic>
        <p:nvPicPr>
          <p:cNvPr id="2" name="図 1">
            <a:extLst>
              <a:ext uri="{FF2B5EF4-FFF2-40B4-BE49-F238E27FC236}">
                <a16:creationId xmlns:a16="http://schemas.microsoft.com/office/drawing/2014/main" id="{70E3AE13-2512-4A99-9F42-780B2D0D26D3}"/>
              </a:ext>
            </a:extLst>
          </p:cNvPr>
          <p:cNvPicPr>
            <a:picLocks noChangeAspect="1"/>
          </p:cNvPicPr>
          <p:nvPr/>
        </p:nvPicPr>
        <p:blipFill>
          <a:blip r:embed="rId3"/>
          <a:stretch>
            <a:fillRect/>
          </a:stretch>
        </p:blipFill>
        <p:spPr>
          <a:xfrm>
            <a:off x="9893609" y="6467822"/>
            <a:ext cx="2298391" cy="390178"/>
          </a:xfrm>
          <a:prstGeom prst="rect">
            <a:avLst/>
          </a:prstGeom>
        </p:spPr>
      </p:pic>
    </p:spTree>
    <p:extLst>
      <p:ext uri="{BB962C8B-B14F-4D97-AF65-F5344CB8AC3E}">
        <p14:creationId xmlns:p14="http://schemas.microsoft.com/office/powerpoint/2010/main" val="22527200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E72B07CE-BD07-4F76-A785-C214EC131B22}"/>
              </a:ext>
            </a:extLst>
          </p:cNvPr>
          <p:cNvSpPr>
            <a:spLocks noGrp="1"/>
          </p:cNvSpPr>
          <p:nvPr>
            <p:ph idx="1"/>
          </p:nvPr>
        </p:nvSpPr>
        <p:spPr>
          <a:xfrm>
            <a:off x="838200" y="1478603"/>
            <a:ext cx="10515600" cy="4698359"/>
          </a:xfrm>
        </p:spPr>
        <p:txBody>
          <a:bodyPr>
            <a:normAutofit/>
          </a:bodyPr>
          <a:lstStyle/>
          <a:p>
            <a:r>
              <a:rPr lang="ja-JP" altLang="en-US" dirty="0">
                <a:latin typeface="ＭＳ ゴシック" panose="020B0609070205080204" pitchFamily="49" charset="-128"/>
                <a:ea typeface="ＭＳ ゴシック" panose="020B0609070205080204" pitchFamily="49" charset="-128"/>
              </a:rPr>
              <a:t>介護現場には多くのストレッサー（ストレスの原因）が存在しますが、ストレスの感じ方には個人差があるため、その人に合った方法で、ストレスと上手に付き合っていくことが求められます。</a:t>
            </a:r>
            <a:endParaRPr lang="en-US" altLang="ja-JP" dirty="0">
              <a:latin typeface="ＭＳ ゴシック" panose="020B0609070205080204" pitchFamily="49" charset="-128"/>
              <a:ea typeface="ＭＳ ゴシック" panose="020B0609070205080204" pitchFamily="49" charset="-128"/>
            </a:endParaRPr>
          </a:p>
          <a:p>
            <a:endParaRPr kumimoji="1" lang="en-US" altLang="ja-JP" dirty="0">
              <a:latin typeface="ＭＳ ゴシック" panose="020B0609070205080204" pitchFamily="49" charset="-128"/>
              <a:ea typeface="ＭＳ ゴシック" panose="020B0609070205080204" pitchFamily="49" charset="-128"/>
            </a:endParaRPr>
          </a:p>
          <a:p>
            <a:r>
              <a:rPr lang="ja-JP" altLang="en-US" dirty="0">
                <a:latin typeface="ＭＳ ゴシック" panose="020B0609070205080204" pitchFamily="49" charset="-128"/>
                <a:ea typeface="ＭＳ ゴシック" panose="020B0609070205080204" pitchFamily="49" charset="-128"/>
              </a:rPr>
              <a:t>ストレス・マネジメントと密接な関係があるとされているのが、レジリエンスです。レジリエンスとは精神的回復力とも訳され、困難やストレス状態からの立ち直りにかかわる力のことです。</a:t>
            </a:r>
            <a:endParaRPr kumimoji="1" lang="ja-JP" altLang="en-US" dirty="0">
              <a:latin typeface="ＭＳ ゴシック" panose="020B0609070205080204" pitchFamily="49" charset="-128"/>
              <a:ea typeface="ＭＳ ゴシック" panose="020B0609070205080204" pitchFamily="49" charset="-128"/>
            </a:endParaRPr>
          </a:p>
        </p:txBody>
      </p:sp>
      <p:pic>
        <p:nvPicPr>
          <p:cNvPr id="2" name="図 1">
            <a:extLst>
              <a:ext uri="{FF2B5EF4-FFF2-40B4-BE49-F238E27FC236}">
                <a16:creationId xmlns:a16="http://schemas.microsoft.com/office/drawing/2014/main" id="{45D5F9DD-D1E5-4791-8045-534FFFAC9448}"/>
              </a:ext>
            </a:extLst>
          </p:cNvPr>
          <p:cNvPicPr>
            <a:picLocks noChangeAspect="1"/>
          </p:cNvPicPr>
          <p:nvPr/>
        </p:nvPicPr>
        <p:blipFill>
          <a:blip r:embed="rId2"/>
          <a:stretch>
            <a:fillRect/>
          </a:stretch>
        </p:blipFill>
        <p:spPr>
          <a:xfrm>
            <a:off x="9691333" y="6339421"/>
            <a:ext cx="2298391" cy="390178"/>
          </a:xfrm>
          <a:prstGeom prst="rect">
            <a:avLst/>
          </a:prstGeom>
        </p:spPr>
      </p:pic>
    </p:spTree>
    <p:extLst>
      <p:ext uri="{BB962C8B-B14F-4D97-AF65-F5344CB8AC3E}">
        <p14:creationId xmlns:p14="http://schemas.microsoft.com/office/powerpoint/2010/main" val="27063043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E72B07CE-BD07-4F76-A785-C214EC131B22}"/>
              </a:ext>
            </a:extLst>
          </p:cNvPr>
          <p:cNvSpPr>
            <a:spLocks noGrp="1"/>
          </p:cNvSpPr>
          <p:nvPr>
            <p:ph idx="1"/>
          </p:nvPr>
        </p:nvSpPr>
        <p:spPr>
          <a:xfrm>
            <a:off x="838200" y="1478603"/>
            <a:ext cx="10515600" cy="4698359"/>
          </a:xfrm>
        </p:spPr>
        <p:txBody>
          <a:bodyPr>
            <a:normAutofit/>
          </a:bodyPr>
          <a:lstStyle/>
          <a:p>
            <a:r>
              <a:rPr lang="ja-JP" altLang="en-US" dirty="0">
                <a:latin typeface="ＭＳ ゴシック" panose="020B0609070205080204" pitchFamily="49" charset="-128"/>
                <a:ea typeface="ＭＳ ゴシック" panose="020B0609070205080204" pitchFamily="49" charset="-128"/>
              </a:rPr>
              <a:t>レジリエンスの高い人は、以下の要素を持っています。</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新奇性追求：新しいことや、さまざまなことにチャレンジする</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ことが好き。</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肯定的な未来志向：将来の見通しは明るいと感じ、自分の将来</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に希望をもっている。将来の目標がある。　</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感情調整：自分の感情をコントロールでき、粘り強い。</a:t>
            </a:r>
            <a:endParaRPr kumimoji="1" lang="ja-JP" altLang="en-US" dirty="0">
              <a:latin typeface="ＭＳ ゴシック" panose="020B0609070205080204" pitchFamily="49" charset="-128"/>
              <a:ea typeface="ＭＳ ゴシック" panose="020B0609070205080204" pitchFamily="49" charset="-128"/>
            </a:endParaRPr>
          </a:p>
        </p:txBody>
      </p:sp>
      <p:pic>
        <p:nvPicPr>
          <p:cNvPr id="2" name="図 1">
            <a:extLst>
              <a:ext uri="{FF2B5EF4-FFF2-40B4-BE49-F238E27FC236}">
                <a16:creationId xmlns:a16="http://schemas.microsoft.com/office/drawing/2014/main" id="{4B5C68AB-F2EA-46E7-A18E-C474A5A46065}"/>
              </a:ext>
            </a:extLst>
          </p:cNvPr>
          <p:cNvPicPr>
            <a:picLocks noChangeAspect="1"/>
          </p:cNvPicPr>
          <p:nvPr/>
        </p:nvPicPr>
        <p:blipFill>
          <a:blip r:embed="rId2"/>
          <a:stretch>
            <a:fillRect/>
          </a:stretch>
        </p:blipFill>
        <p:spPr>
          <a:xfrm>
            <a:off x="9743091" y="6463509"/>
            <a:ext cx="2298391" cy="390178"/>
          </a:xfrm>
          <a:prstGeom prst="rect">
            <a:avLst/>
          </a:prstGeom>
        </p:spPr>
      </p:pic>
    </p:spTree>
    <p:extLst>
      <p:ext uri="{BB962C8B-B14F-4D97-AF65-F5344CB8AC3E}">
        <p14:creationId xmlns:p14="http://schemas.microsoft.com/office/powerpoint/2010/main" val="22207479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37F3F90F-9C5F-4EF7-90E4-7DB6B23CD800}"/>
              </a:ext>
            </a:extLst>
          </p:cNvPr>
          <p:cNvSpPr>
            <a:spLocks noGrp="1"/>
          </p:cNvSpPr>
          <p:nvPr>
            <p:ph idx="1"/>
          </p:nvPr>
        </p:nvSpPr>
        <p:spPr>
          <a:xfrm>
            <a:off x="838200" y="1066868"/>
            <a:ext cx="10515600" cy="4351338"/>
          </a:xfrm>
        </p:spPr>
        <p:txBody>
          <a:bodyPr>
            <a:normAutofit/>
          </a:bodyPr>
          <a:lstStyle/>
          <a:p>
            <a:pPr marL="0" indent="0">
              <a:buNone/>
            </a:pPr>
            <a:r>
              <a:rPr lang="ja-JP" altLang="en-US" dirty="0">
                <a:latin typeface="ＭＳ ゴシック" panose="020B0609070205080204" pitchFamily="49" charset="-128"/>
                <a:ea typeface="ＭＳ ゴシック" panose="020B0609070205080204" pitchFamily="49" charset="-128"/>
              </a:rPr>
              <a:t>・演習シートに記入した人物やキャラクターは、レジリエンスの</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要素（新奇性追求、肯定的な未来志向、感情調整）をもって</a:t>
            </a:r>
            <a:r>
              <a:rPr lang="ja-JP" altLang="en-US" dirty="0" err="1">
                <a:latin typeface="ＭＳ ゴシック" panose="020B0609070205080204" pitchFamily="49" charset="-128"/>
                <a:ea typeface="ＭＳ ゴシック" panose="020B0609070205080204" pitchFamily="49" charset="-128"/>
              </a:rPr>
              <a:t>い</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ましたか？</a:t>
            </a:r>
            <a:endParaRPr lang="en-US" altLang="ja-JP" dirty="0">
              <a:latin typeface="ＭＳ ゴシック" panose="020B0609070205080204" pitchFamily="49" charset="-128"/>
              <a:ea typeface="ＭＳ ゴシック" panose="020B0609070205080204" pitchFamily="49" charset="-128"/>
            </a:endParaRPr>
          </a:p>
          <a:p>
            <a:pPr marL="0" indent="0">
              <a:buNone/>
            </a:pP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レジリエンスの高い人を身近にイメージすることで、レジリエンスを高めるヒントをみつけることができましたでしょうか。</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ストレスと上手に付き合うためには、リラクゼーションや気分転換、ストレス発散のための運動なども有効ですが、レジリエンスを高めて、しなやかな心を育てることも意識してみましょう。</a:t>
            </a:r>
            <a:endParaRPr lang="en-US" altLang="ja-JP" dirty="0">
              <a:latin typeface="ＭＳ ゴシック" panose="020B0609070205080204" pitchFamily="49" charset="-128"/>
              <a:ea typeface="ＭＳ ゴシック" panose="020B0609070205080204" pitchFamily="49" charset="-128"/>
            </a:endParaRPr>
          </a:p>
          <a:p>
            <a:pPr marL="0" indent="0">
              <a:buNone/>
            </a:pPr>
            <a:endParaRPr lang="en-US" altLang="ja-JP" dirty="0">
              <a:latin typeface="ＭＳ ゴシック" panose="020B0609070205080204" pitchFamily="49" charset="-128"/>
              <a:ea typeface="ＭＳ ゴシック" panose="020B0609070205080204" pitchFamily="49" charset="-128"/>
            </a:endParaRPr>
          </a:p>
          <a:p>
            <a:pPr marL="0" indent="0">
              <a:buNone/>
            </a:pPr>
            <a:endParaRPr lang="en-US" altLang="ja-JP" dirty="0">
              <a:latin typeface="ＭＳ ゴシック" panose="020B0609070205080204" pitchFamily="49" charset="-128"/>
              <a:ea typeface="ＭＳ ゴシック" panose="020B0609070205080204" pitchFamily="49" charset="-128"/>
            </a:endParaRPr>
          </a:p>
        </p:txBody>
      </p:sp>
      <p:pic>
        <p:nvPicPr>
          <p:cNvPr id="2" name="図 1">
            <a:extLst>
              <a:ext uri="{FF2B5EF4-FFF2-40B4-BE49-F238E27FC236}">
                <a16:creationId xmlns:a16="http://schemas.microsoft.com/office/drawing/2014/main" id="{39CBD47F-B615-49F5-B2CC-0C191BCC888E}"/>
              </a:ext>
            </a:extLst>
          </p:cNvPr>
          <p:cNvPicPr>
            <a:picLocks noChangeAspect="1"/>
          </p:cNvPicPr>
          <p:nvPr/>
        </p:nvPicPr>
        <p:blipFill>
          <a:blip r:embed="rId3"/>
          <a:stretch>
            <a:fillRect/>
          </a:stretch>
        </p:blipFill>
        <p:spPr>
          <a:xfrm>
            <a:off x="9674080" y="6322167"/>
            <a:ext cx="2298391" cy="390178"/>
          </a:xfrm>
          <a:prstGeom prst="rect">
            <a:avLst/>
          </a:prstGeom>
        </p:spPr>
      </p:pic>
    </p:spTree>
    <p:extLst>
      <p:ext uri="{BB962C8B-B14F-4D97-AF65-F5344CB8AC3E}">
        <p14:creationId xmlns:p14="http://schemas.microsoft.com/office/powerpoint/2010/main" val="2201189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5D767085-705B-4CF4-B596-99A0AE26F239}"/>
              </a:ext>
            </a:extLst>
          </p:cNvPr>
          <p:cNvSpPr>
            <a:spLocks noGrp="1"/>
          </p:cNvSpPr>
          <p:nvPr>
            <p:ph idx="1"/>
          </p:nvPr>
        </p:nvSpPr>
        <p:spPr/>
        <p:txBody>
          <a:bodyPr/>
          <a:lstStyle/>
          <a:p>
            <a:pPr marL="0" indent="0">
              <a:buNone/>
            </a:pPr>
            <a:endParaRPr lang="en-US" altLang="zh-CN" dirty="0"/>
          </a:p>
          <a:p>
            <a:pPr marL="0" indent="0">
              <a:buNone/>
            </a:pPr>
            <a:endParaRPr lang="en-US" altLang="ja-JP" dirty="0">
              <a:latin typeface="ＭＳ ゴシック" panose="020B0609070205080204" pitchFamily="49" charset="-128"/>
              <a:ea typeface="ＭＳ ゴシック" panose="020B0609070205080204" pitchFamily="49" charset="-128"/>
            </a:endParaRPr>
          </a:p>
          <a:p>
            <a:pPr marL="0" indent="0">
              <a:buNone/>
            </a:pPr>
            <a:endParaRPr lang="en-US" altLang="ja-JP" dirty="0">
              <a:latin typeface="ＭＳ ゴシック" panose="020B0609070205080204" pitchFamily="49" charset="-128"/>
              <a:ea typeface="ＭＳ ゴシック" panose="020B0609070205080204" pitchFamily="49" charset="-128"/>
            </a:endParaRPr>
          </a:p>
          <a:p>
            <a:pPr marL="0" indent="0">
              <a:buNone/>
            </a:pPr>
            <a:endParaRPr lang="en-US" altLang="ja-JP" dirty="0">
              <a:latin typeface="ＭＳ ゴシック" panose="020B0609070205080204" pitchFamily="49" charset="-128"/>
              <a:ea typeface="ＭＳ ゴシック" panose="020B0609070205080204" pitchFamily="49" charset="-128"/>
            </a:endParaRPr>
          </a:p>
          <a:p>
            <a:pPr marL="0" indent="0">
              <a:buNone/>
            </a:pP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教材作成</a:t>
            </a:r>
            <a:endParaRPr lang="en-US" altLang="zh-CN" dirty="0">
              <a:latin typeface="ＭＳ ゴシック" panose="020B0609070205080204" pitchFamily="49" charset="-128"/>
              <a:ea typeface="ＭＳ ゴシック" panose="020B0609070205080204" pitchFamily="49" charset="-128"/>
            </a:endParaRPr>
          </a:p>
          <a:p>
            <a:pPr marL="0" indent="0">
              <a:buNone/>
            </a:pPr>
            <a:r>
              <a:rPr lang="zh-CN" altLang="en-US" dirty="0">
                <a:latin typeface="ＭＳ ゴシック" panose="020B0609070205080204" pitchFamily="49" charset="-128"/>
                <a:ea typeface="ＭＳ ゴシック" panose="020B0609070205080204" pitchFamily="49" charset="-128"/>
              </a:rPr>
              <a:t>昭和大学保健医療学部</a:t>
            </a:r>
          </a:p>
          <a:p>
            <a:pPr marL="0" indent="0">
              <a:buNone/>
            </a:pPr>
            <a:r>
              <a:rPr lang="zh-CN" altLang="en-US" dirty="0">
                <a:latin typeface="ＭＳ ゴシック" panose="020B0609070205080204" pitchFamily="49" charset="-128"/>
                <a:ea typeface="ＭＳ ゴシック" panose="020B0609070205080204" pitchFamily="49" charset="-128"/>
              </a:rPr>
              <a:t>大谷佳子</a:t>
            </a:r>
          </a:p>
          <a:p>
            <a:pPr marL="0" indent="0">
              <a:buNone/>
            </a:pPr>
            <a:endParaRPr kumimoji="1" lang="ja-JP" altLang="en-US" dirty="0"/>
          </a:p>
        </p:txBody>
      </p:sp>
      <p:pic>
        <p:nvPicPr>
          <p:cNvPr id="5" name="Picture 3">
            <a:extLst>
              <a:ext uri="{FF2B5EF4-FFF2-40B4-BE49-F238E27FC236}">
                <a16:creationId xmlns:a16="http://schemas.microsoft.com/office/drawing/2014/main" id="{4B84EF33-06F4-4316-88BF-7E0BAB19FEC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36966" y="6297612"/>
            <a:ext cx="2298700" cy="390525"/>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759212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69B56F70-2754-4BF0-9BD6-B994616000F5}"/>
              </a:ext>
            </a:extLst>
          </p:cNvPr>
          <p:cNvSpPr>
            <a:spLocks noGrp="1"/>
          </p:cNvSpPr>
          <p:nvPr>
            <p:ph idx="1"/>
          </p:nvPr>
        </p:nvSpPr>
        <p:spPr>
          <a:xfrm>
            <a:off x="838200" y="2171065"/>
            <a:ext cx="10515600" cy="4351338"/>
          </a:xfrm>
        </p:spPr>
        <p:txBody>
          <a:bodyPr/>
          <a:lstStyle/>
          <a:p>
            <a:pPr marL="0" indent="0">
              <a:buNone/>
            </a:pPr>
            <a:endParaRPr kumimoji="1" lang="en-US" altLang="ja-JP" dirty="0"/>
          </a:p>
          <a:p>
            <a:pPr marL="0" indent="0" algn="ctr">
              <a:buNone/>
            </a:pPr>
            <a:r>
              <a:rPr lang="ja-JP" altLang="en-US" sz="4000" dirty="0">
                <a:latin typeface="ＭＳ ゴシック" panose="020B0609070205080204" pitchFamily="49" charset="-128"/>
                <a:ea typeface="ＭＳ ゴシック" panose="020B0609070205080204" pitchFamily="49" charset="-128"/>
              </a:rPr>
              <a:t>お疲れ様でした。</a:t>
            </a:r>
            <a:endParaRPr lang="en-US" altLang="ja-JP" sz="4000" dirty="0">
              <a:latin typeface="ＭＳ ゴシック" panose="020B0609070205080204" pitchFamily="49" charset="-128"/>
              <a:ea typeface="ＭＳ ゴシック" panose="020B0609070205080204" pitchFamily="49" charset="-128"/>
            </a:endParaRPr>
          </a:p>
          <a:p>
            <a:pPr marL="0" indent="0">
              <a:buNone/>
            </a:pPr>
            <a:endParaRPr kumimoji="1" lang="ja-JP" altLang="en-US" dirty="0"/>
          </a:p>
        </p:txBody>
      </p:sp>
      <p:pic>
        <p:nvPicPr>
          <p:cNvPr id="2" name="図 1">
            <a:extLst>
              <a:ext uri="{FF2B5EF4-FFF2-40B4-BE49-F238E27FC236}">
                <a16:creationId xmlns:a16="http://schemas.microsoft.com/office/drawing/2014/main" id="{AD1ED748-F646-4E46-BC31-17EB3338A487}"/>
              </a:ext>
            </a:extLst>
          </p:cNvPr>
          <p:cNvPicPr>
            <a:picLocks noChangeAspect="1"/>
          </p:cNvPicPr>
          <p:nvPr/>
        </p:nvPicPr>
        <p:blipFill>
          <a:blip r:embed="rId3"/>
          <a:stretch>
            <a:fillRect/>
          </a:stretch>
        </p:blipFill>
        <p:spPr>
          <a:xfrm>
            <a:off x="9674080" y="6467822"/>
            <a:ext cx="2298391" cy="390178"/>
          </a:xfrm>
          <a:prstGeom prst="rect">
            <a:avLst/>
          </a:prstGeom>
        </p:spPr>
      </p:pic>
    </p:spTree>
    <p:extLst>
      <p:ext uri="{BB962C8B-B14F-4D97-AF65-F5344CB8AC3E}">
        <p14:creationId xmlns:p14="http://schemas.microsoft.com/office/powerpoint/2010/main" val="122561791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251</TotalTime>
  <Words>144</Words>
  <Application>Microsoft Office PowerPoint</Application>
  <PresentationFormat>ワイド画面</PresentationFormat>
  <Paragraphs>47</Paragraphs>
  <Slides>7</Slides>
  <Notes>5</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7</vt:i4>
      </vt:variant>
    </vt:vector>
  </HeadingPairs>
  <TitlesOfParts>
    <vt:vector size="13" baseType="lpstr">
      <vt:lpstr>等线</vt:lpstr>
      <vt:lpstr>ＭＳ ゴシック</vt: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吉田 敦</dc:creator>
  <cp:lastModifiedBy>吉田 敦</cp:lastModifiedBy>
  <cp:revision>23</cp:revision>
  <dcterms:created xsi:type="dcterms:W3CDTF">2018-08-13T04:18:06Z</dcterms:created>
  <dcterms:modified xsi:type="dcterms:W3CDTF">2019-02-28T05:47:29Z</dcterms:modified>
</cp:coreProperties>
</file>