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7" r:id="rId2"/>
    <p:sldId id="868" r:id="rId3"/>
    <p:sldId id="869" r:id="rId4"/>
    <p:sldId id="264" r:id="rId5"/>
    <p:sldId id="542" r:id="rId6"/>
    <p:sldId id="755" r:id="rId7"/>
    <p:sldId id="753" r:id="rId8"/>
    <p:sldId id="754" r:id="rId9"/>
    <p:sldId id="756" r:id="rId10"/>
    <p:sldId id="870" r:id="rId11"/>
    <p:sldId id="279" r:id="rId12"/>
    <p:sldId id="260" r:id="rId13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229" autoAdjust="0"/>
    <p:restoredTop sz="94660"/>
  </p:normalViewPr>
  <p:slideViewPr>
    <p:cSldViewPr snapToGrid="0">
      <p:cViewPr varScale="1">
        <p:scale>
          <a:sx n="49" d="100"/>
          <a:sy n="49" d="100"/>
        </p:scale>
        <p:origin x="71" y="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24E43CF-767D-453B-A337-35172C076A9B}" type="datetimeFigureOut">
              <a:rPr kumimoji="1" lang="ja-JP" altLang="en-US" smtClean="0"/>
              <a:t>2018/12/25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035DD27-130F-46A4-942F-04802FBA58F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286139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EB18B3-DCB1-4AA8-B261-AAD68D061C78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2656449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202" name="スライド イメージ プレースホルダ 1">
            <a:extLst>
              <a:ext uri="{FF2B5EF4-FFF2-40B4-BE49-F238E27FC236}">
                <a16:creationId xmlns:a16="http://schemas.microsoft.com/office/drawing/2014/main" id="{B2151205-BE2C-406F-BF81-E6350322471E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79203" name="ノート プレースホルダ 2">
            <a:extLst>
              <a:ext uri="{FF2B5EF4-FFF2-40B4-BE49-F238E27FC236}">
                <a16:creationId xmlns:a16="http://schemas.microsoft.com/office/drawing/2014/main" id="{4947C8AC-0802-4A18-8325-830BF8DA0C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ja-JP" altLang="en-US">
              <a:latin typeface="Arial" panose="020B0604020202020204" pitchFamily="34" charset="0"/>
            </a:endParaRPr>
          </a:p>
        </p:txBody>
      </p:sp>
      <p:sp>
        <p:nvSpPr>
          <p:cNvPr id="179204" name="スライド番号プレースホルダ 3">
            <a:extLst>
              <a:ext uri="{FF2B5EF4-FFF2-40B4-BE49-F238E27FC236}">
                <a16:creationId xmlns:a16="http://schemas.microsoft.com/office/drawing/2014/main" id="{FD403912-9C58-4D97-8858-17DFA12E959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1pPr>
            <a:lvl2pPr marL="784225" indent="-301625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2pPr>
            <a:lvl3pPr marL="1206500" indent="-2413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3pPr>
            <a:lvl4pPr marL="1690688" indent="-2413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4pPr>
            <a:lvl5pPr marL="2173288" indent="-2413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5pPr>
            <a:lvl6pPr marL="2630488" indent="-2413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6pPr>
            <a:lvl7pPr marL="3087688" indent="-2413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7pPr>
            <a:lvl8pPr marL="3544888" indent="-2413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8pPr>
            <a:lvl9pPr marL="4002088" indent="-2413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9pPr>
          </a:lstStyle>
          <a:p>
            <a:pPr>
              <a:spcBef>
                <a:spcPct val="0"/>
              </a:spcBef>
            </a:pPr>
            <a:fld id="{2B418804-EF56-4556-AF6B-9EF0D44B8C20}" type="slidenum">
              <a:rPr lang="en-US" altLang="ja-JP" sz="1300" smtClean="0">
                <a:ea typeface="ＭＳ Ｐゴシック" panose="020B0600070205080204" pitchFamily="50" charset="-128"/>
              </a:rPr>
              <a:pPr>
                <a:spcBef>
                  <a:spcPct val="0"/>
                </a:spcBef>
              </a:pPr>
              <a:t>5</a:t>
            </a:fld>
            <a:endParaRPr lang="en-US" altLang="ja-JP" sz="1300">
              <a:ea typeface="ＭＳ Ｐゴシック" panose="020B0600070205080204" pitchFamily="50" charset="-128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202" name="スライド イメージ プレースホルダ 1">
            <a:extLst>
              <a:ext uri="{FF2B5EF4-FFF2-40B4-BE49-F238E27FC236}">
                <a16:creationId xmlns:a16="http://schemas.microsoft.com/office/drawing/2014/main" id="{B2151205-BE2C-406F-BF81-E6350322471E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79203" name="ノート プレースホルダ 2">
            <a:extLst>
              <a:ext uri="{FF2B5EF4-FFF2-40B4-BE49-F238E27FC236}">
                <a16:creationId xmlns:a16="http://schemas.microsoft.com/office/drawing/2014/main" id="{4947C8AC-0802-4A18-8325-830BF8DA0C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ja-JP" altLang="en-US">
              <a:latin typeface="Arial" panose="020B0604020202020204" pitchFamily="34" charset="0"/>
            </a:endParaRPr>
          </a:p>
        </p:txBody>
      </p:sp>
      <p:sp>
        <p:nvSpPr>
          <p:cNvPr id="179204" name="スライド番号プレースホルダ 3">
            <a:extLst>
              <a:ext uri="{FF2B5EF4-FFF2-40B4-BE49-F238E27FC236}">
                <a16:creationId xmlns:a16="http://schemas.microsoft.com/office/drawing/2014/main" id="{FD403912-9C58-4D97-8858-17DFA12E959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1pPr>
            <a:lvl2pPr marL="784225" indent="-301625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2pPr>
            <a:lvl3pPr marL="1206500" indent="-2413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3pPr>
            <a:lvl4pPr marL="1690688" indent="-2413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4pPr>
            <a:lvl5pPr marL="2173288" indent="-2413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5pPr>
            <a:lvl6pPr marL="2630488" indent="-2413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6pPr>
            <a:lvl7pPr marL="3087688" indent="-2413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7pPr>
            <a:lvl8pPr marL="3544888" indent="-2413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8pPr>
            <a:lvl9pPr marL="4002088" indent="-2413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9pPr>
          </a:lstStyle>
          <a:p>
            <a:pPr>
              <a:spcBef>
                <a:spcPct val="0"/>
              </a:spcBef>
            </a:pPr>
            <a:fld id="{2B418804-EF56-4556-AF6B-9EF0D44B8C20}" type="slidenum">
              <a:rPr lang="en-US" altLang="ja-JP" sz="1300" smtClean="0">
                <a:ea typeface="ＭＳ Ｐゴシック" panose="020B0600070205080204" pitchFamily="50" charset="-128"/>
              </a:rPr>
              <a:pPr>
                <a:spcBef>
                  <a:spcPct val="0"/>
                </a:spcBef>
              </a:pPr>
              <a:t>6</a:t>
            </a:fld>
            <a:endParaRPr lang="en-US" altLang="ja-JP" sz="1300"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8435390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202" name="スライド イメージ プレースホルダ 1">
            <a:extLst>
              <a:ext uri="{FF2B5EF4-FFF2-40B4-BE49-F238E27FC236}">
                <a16:creationId xmlns:a16="http://schemas.microsoft.com/office/drawing/2014/main" id="{B2151205-BE2C-406F-BF81-E6350322471E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79203" name="ノート プレースホルダ 2">
            <a:extLst>
              <a:ext uri="{FF2B5EF4-FFF2-40B4-BE49-F238E27FC236}">
                <a16:creationId xmlns:a16="http://schemas.microsoft.com/office/drawing/2014/main" id="{4947C8AC-0802-4A18-8325-830BF8DA0C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ja-JP" altLang="en-US">
              <a:latin typeface="Arial" panose="020B0604020202020204" pitchFamily="34" charset="0"/>
            </a:endParaRPr>
          </a:p>
        </p:txBody>
      </p:sp>
      <p:sp>
        <p:nvSpPr>
          <p:cNvPr id="179204" name="スライド番号プレースホルダ 3">
            <a:extLst>
              <a:ext uri="{FF2B5EF4-FFF2-40B4-BE49-F238E27FC236}">
                <a16:creationId xmlns:a16="http://schemas.microsoft.com/office/drawing/2014/main" id="{FD403912-9C58-4D97-8858-17DFA12E959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1pPr>
            <a:lvl2pPr marL="784225" indent="-301625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2pPr>
            <a:lvl3pPr marL="1206500" indent="-2413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3pPr>
            <a:lvl4pPr marL="1690688" indent="-2413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4pPr>
            <a:lvl5pPr marL="2173288" indent="-2413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5pPr>
            <a:lvl6pPr marL="2630488" indent="-2413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6pPr>
            <a:lvl7pPr marL="3087688" indent="-2413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7pPr>
            <a:lvl8pPr marL="3544888" indent="-2413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8pPr>
            <a:lvl9pPr marL="4002088" indent="-2413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9pPr>
          </a:lstStyle>
          <a:p>
            <a:pPr>
              <a:spcBef>
                <a:spcPct val="0"/>
              </a:spcBef>
            </a:pPr>
            <a:fld id="{2B418804-EF56-4556-AF6B-9EF0D44B8C20}" type="slidenum">
              <a:rPr lang="en-US" altLang="ja-JP" sz="1300" smtClean="0">
                <a:ea typeface="ＭＳ Ｐゴシック" panose="020B0600070205080204" pitchFamily="50" charset="-128"/>
              </a:rPr>
              <a:pPr>
                <a:spcBef>
                  <a:spcPct val="0"/>
                </a:spcBef>
              </a:pPr>
              <a:t>7</a:t>
            </a:fld>
            <a:endParaRPr lang="en-US" altLang="ja-JP" sz="1300"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67799893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202" name="スライド イメージ プレースホルダ 1">
            <a:extLst>
              <a:ext uri="{FF2B5EF4-FFF2-40B4-BE49-F238E27FC236}">
                <a16:creationId xmlns:a16="http://schemas.microsoft.com/office/drawing/2014/main" id="{B2151205-BE2C-406F-BF81-E6350322471E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79203" name="ノート プレースホルダ 2">
            <a:extLst>
              <a:ext uri="{FF2B5EF4-FFF2-40B4-BE49-F238E27FC236}">
                <a16:creationId xmlns:a16="http://schemas.microsoft.com/office/drawing/2014/main" id="{4947C8AC-0802-4A18-8325-830BF8DA0C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ja-JP" altLang="en-US">
              <a:latin typeface="Arial" panose="020B0604020202020204" pitchFamily="34" charset="0"/>
            </a:endParaRPr>
          </a:p>
        </p:txBody>
      </p:sp>
      <p:sp>
        <p:nvSpPr>
          <p:cNvPr id="179204" name="スライド番号プレースホルダ 3">
            <a:extLst>
              <a:ext uri="{FF2B5EF4-FFF2-40B4-BE49-F238E27FC236}">
                <a16:creationId xmlns:a16="http://schemas.microsoft.com/office/drawing/2014/main" id="{FD403912-9C58-4D97-8858-17DFA12E959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1pPr>
            <a:lvl2pPr marL="784225" indent="-301625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2pPr>
            <a:lvl3pPr marL="1206500" indent="-2413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3pPr>
            <a:lvl4pPr marL="1690688" indent="-2413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4pPr>
            <a:lvl5pPr marL="2173288" indent="-2413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5pPr>
            <a:lvl6pPr marL="2630488" indent="-2413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6pPr>
            <a:lvl7pPr marL="3087688" indent="-2413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7pPr>
            <a:lvl8pPr marL="3544888" indent="-2413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8pPr>
            <a:lvl9pPr marL="4002088" indent="-2413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9pPr>
          </a:lstStyle>
          <a:p>
            <a:pPr>
              <a:spcBef>
                <a:spcPct val="0"/>
              </a:spcBef>
            </a:pPr>
            <a:fld id="{2B418804-EF56-4556-AF6B-9EF0D44B8C20}" type="slidenum">
              <a:rPr lang="en-US" altLang="ja-JP" sz="1300" smtClean="0">
                <a:ea typeface="ＭＳ Ｐゴシック" panose="020B0600070205080204" pitchFamily="50" charset="-128"/>
              </a:rPr>
              <a:pPr>
                <a:spcBef>
                  <a:spcPct val="0"/>
                </a:spcBef>
              </a:pPr>
              <a:t>8</a:t>
            </a:fld>
            <a:endParaRPr lang="en-US" altLang="ja-JP" sz="1300"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8240262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202" name="スライド イメージ プレースホルダ 1">
            <a:extLst>
              <a:ext uri="{FF2B5EF4-FFF2-40B4-BE49-F238E27FC236}">
                <a16:creationId xmlns:a16="http://schemas.microsoft.com/office/drawing/2014/main" id="{B2151205-BE2C-406F-BF81-E6350322471E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79203" name="ノート プレースホルダ 2">
            <a:extLst>
              <a:ext uri="{FF2B5EF4-FFF2-40B4-BE49-F238E27FC236}">
                <a16:creationId xmlns:a16="http://schemas.microsoft.com/office/drawing/2014/main" id="{4947C8AC-0802-4A18-8325-830BF8DA0C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ja-JP" altLang="en-US">
              <a:latin typeface="Arial" panose="020B0604020202020204" pitchFamily="34" charset="0"/>
            </a:endParaRPr>
          </a:p>
        </p:txBody>
      </p:sp>
      <p:sp>
        <p:nvSpPr>
          <p:cNvPr id="179204" name="スライド番号プレースホルダ 3">
            <a:extLst>
              <a:ext uri="{FF2B5EF4-FFF2-40B4-BE49-F238E27FC236}">
                <a16:creationId xmlns:a16="http://schemas.microsoft.com/office/drawing/2014/main" id="{FD403912-9C58-4D97-8858-17DFA12E959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1pPr>
            <a:lvl2pPr marL="784225" indent="-301625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2pPr>
            <a:lvl3pPr marL="1206500" indent="-2413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3pPr>
            <a:lvl4pPr marL="1690688" indent="-2413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4pPr>
            <a:lvl5pPr marL="2173288" indent="-2413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5pPr>
            <a:lvl6pPr marL="2630488" indent="-2413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6pPr>
            <a:lvl7pPr marL="3087688" indent="-2413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7pPr>
            <a:lvl8pPr marL="3544888" indent="-2413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8pPr>
            <a:lvl9pPr marL="4002088" indent="-2413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9pPr>
          </a:lstStyle>
          <a:p>
            <a:pPr>
              <a:spcBef>
                <a:spcPct val="0"/>
              </a:spcBef>
            </a:pPr>
            <a:fld id="{2B418804-EF56-4556-AF6B-9EF0D44B8C20}" type="slidenum">
              <a:rPr lang="en-US" altLang="ja-JP" sz="1300" smtClean="0">
                <a:ea typeface="ＭＳ Ｐゴシック" panose="020B0600070205080204" pitchFamily="50" charset="-128"/>
              </a:rPr>
              <a:pPr>
                <a:spcBef>
                  <a:spcPct val="0"/>
                </a:spcBef>
              </a:pPr>
              <a:t>9</a:t>
            </a:fld>
            <a:endParaRPr lang="en-US" altLang="ja-JP" sz="1300"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52313970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EB18B3-DCB1-4AA8-B261-AAD68D061C78}" type="slidenum">
              <a:rPr kumimoji="1" lang="ja-JP" altLang="en-US" smtClean="0"/>
              <a:t>11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8891512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35DD27-130F-46A4-942F-04802FBA58F8}" type="slidenum">
              <a:rPr kumimoji="1" lang="ja-JP" altLang="en-US" smtClean="0"/>
              <a:t>12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674255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9429FC9-A749-41AB-8380-7E5FAAC9019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7E151CE8-12FF-4CEC-BD2C-E9650B01B0C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B10DE57-4BF2-4896-B25E-3EE7723C68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CB416-C813-4CE3-A573-1BB45655A689}" type="datetimeFigureOut">
              <a:rPr kumimoji="1" lang="ja-JP" altLang="en-US" smtClean="0"/>
              <a:t>2018/12/25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59010EA-2A47-4480-9A16-FBBCCB4648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50ABC599-5098-4BF2-8885-F5DD72EB8C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456C64-4F0A-42F7-904F-05378A8E360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769168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6FB90D9-F4D6-4175-AF59-6A72792FDB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8AC3ABCE-8604-4EF7-87CB-233157C0545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2D769F8-02B4-4D4F-9C6C-0ADC75FFA0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CB416-C813-4CE3-A573-1BB45655A689}" type="datetimeFigureOut">
              <a:rPr kumimoji="1" lang="ja-JP" altLang="en-US" smtClean="0"/>
              <a:t>2018/12/25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6FE650A-8BBF-4075-8292-2A5DB964CA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BC4AC89-6D42-43E8-934E-696CB20900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456C64-4F0A-42F7-904F-05378A8E360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225189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FFF3158C-8E20-4BAE-A61B-52E2DA674A5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84903DA3-FCA6-48BD-BA0C-ABB8E006E37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14F509A-514C-4154-B9B9-488A95D055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CB416-C813-4CE3-A573-1BB45655A689}" type="datetimeFigureOut">
              <a:rPr kumimoji="1" lang="ja-JP" altLang="en-US" smtClean="0"/>
              <a:t>2018/12/25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794C2A7-4DF7-4DE6-A62F-7FF9476764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F4731BC-6117-41AA-9701-EE4DD9E55D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456C64-4F0A-42F7-904F-05378A8E360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299085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424CEDF-B350-4883-9E6F-92D1CE2AB9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F00AD7C7-4C16-4386-9A65-CB40E3F9E3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0E7A5AD-8A04-46DF-A069-111F282EFB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CB416-C813-4CE3-A573-1BB45655A689}" type="datetimeFigureOut">
              <a:rPr kumimoji="1" lang="ja-JP" altLang="en-US" smtClean="0"/>
              <a:t>2018/12/25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5B0362E-83A8-44A8-979B-7B0F1B2235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141FA53-F0BB-43AD-BAE3-F5FB95F0FC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456C64-4F0A-42F7-904F-05378A8E360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086563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C8194EA-AB42-4740-A20F-794746C0E9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6CC0A9A0-38EC-478C-B1D6-547F8027184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0E1A720-B5EF-4B77-8135-FC2545C8B6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CB416-C813-4CE3-A573-1BB45655A689}" type="datetimeFigureOut">
              <a:rPr kumimoji="1" lang="ja-JP" altLang="en-US" smtClean="0"/>
              <a:t>2018/12/25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96292D53-3C36-4C99-ACBD-5EFC39B8E1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BD14AFD-7DF5-426E-884E-A510E9C0F2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456C64-4F0A-42F7-904F-05378A8E360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839397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CA6682F-019A-4F29-918D-161477D644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D91CE211-0947-4741-82EE-AF42BF15F4A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862C012E-44CE-4C68-A58D-248D7B96ECF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E63635B2-13B4-4303-A0E3-710074F8E4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CB416-C813-4CE3-A573-1BB45655A689}" type="datetimeFigureOut">
              <a:rPr kumimoji="1" lang="ja-JP" altLang="en-US" smtClean="0"/>
              <a:t>2018/12/25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89E1769-4675-4980-A5EA-859E56263E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FC4774A-7E18-4643-A26A-4F89D11A88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456C64-4F0A-42F7-904F-05378A8E360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209685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339D202-8080-4DA5-93B9-57B8EC1C9B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C1DD0E5-C72A-47D5-BF00-E6E4494050D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888EA4A5-02E6-4588-AC63-3DA7D08BDF1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62C7FB2E-AA6F-4098-A64C-A356B6E7BF3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90E01094-1081-4238-823A-24889387527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FF098FA1-2EBA-4519-AA97-29E71C7A3C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CB416-C813-4CE3-A573-1BB45655A689}" type="datetimeFigureOut">
              <a:rPr kumimoji="1" lang="ja-JP" altLang="en-US" smtClean="0"/>
              <a:t>2018/12/25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28EF3DD8-C190-4D4D-BA8F-EE2796E6CE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90D026EB-7256-4533-9395-E1BE7F820B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456C64-4F0A-42F7-904F-05378A8E360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945939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5BA896D-0E8C-436B-B335-1798797189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87824B53-7D85-43B9-8FF5-EC66DBE9D1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CB416-C813-4CE3-A573-1BB45655A689}" type="datetimeFigureOut">
              <a:rPr kumimoji="1" lang="ja-JP" altLang="en-US" smtClean="0"/>
              <a:t>2018/12/25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38FF29AD-ACCC-4AB7-B661-27BB07E859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92AD70A6-8480-4699-B8C4-941862F046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456C64-4F0A-42F7-904F-05378A8E360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586941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AA1D6269-61C3-475E-BE17-8111D349E4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CB416-C813-4CE3-A573-1BB45655A689}" type="datetimeFigureOut">
              <a:rPr kumimoji="1" lang="ja-JP" altLang="en-US" smtClean="0"/>
              <a:t>2018/12/25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930737EB-68FB-4A3A-89A0-4B0F86780A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6A83483-AB0F-4840-991E-C4F88509FC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456C64-4F0A-42F7-904F-05378A8E360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268747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583E383-F4C1-420D-A78F-1A267EC2DE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E80EF5A-BF22-4EC1-87C7-90261F38DD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5EC59608-F2F0-4F32-878B-25DD189C1E6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A6B689DB-405C-4058-8D2E-07C14B3ABF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CB416-C813-4CE3-A573-1BB45655A689}" type="datetimeFigureOut">
              <a:rPr kumimoji="1" lang="ja-JP" altLang="en-US" smtClean="0"/>
              <a:t>2018/12/25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F320637A-A8ED-456B-8806-0A1A0DE5A5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6374726F-2F1A-4544-A327-AA81E6EF17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456C64-4F0A-42F7-904F-05378A8E360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493064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31D6CA4-CE4A-43A8-8CDF-42C1952B21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4F406FD9-9A84-4B3E-BEBB-12D662D4281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9AEAD519-2E33-489C-9F86-8B0CF5A6328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B26029AC-37A8-4008-8208-2A7DEED384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CB416-C813-4CE3-A573-1BB45655A689}" type="datetimeFigureOut">
              <a:rPr kumimoji="1" lang="ja-JP" altLang="en-US" smtClean="0"/>
              <a:t>2018/12/25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498B1D68-0F5D-4C57-944A-FAD38702F0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EC3DFE0-7498-423E-A2FD-76BDF7E60C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456C64-4F0A-42F7-904F-05378A8E360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900156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23E56CAC-8BF1-4568-A6BA-05D0CEC7AC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CEE1C29-ECAF-42F4-BCF6-9FA90F4B038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7BCB142-D5A2-40FC-B070-0B8923E7FA5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9CB416-C813-4CE3-A573-1BB45655A689}" type="datetimeFigureOut">
              <a:rPr kumimoji="1" lang="ja-JP" altLang="en-US" smtClean="0"/>
              <a:t>2018/12/25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9D563AD-CECA-4E2F-AF12-1613BFA6275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9009807-ADFE-41BC-BE92-E645B7648FD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456C64-4F0A-42F7-904F-05378A8E360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156179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字幕 2">
            <a:extLst>
              <a:ext uri="{FF2B5EF4-FFF2-40B4-BE49-F238E27FC236}">
                <a16:creationId xmlns:a16="http://schemas.microsoft.com/office/drawing/2014/main" id="{5F81064F-C8BB-4003-9C43-46E7E29221D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38137" y="1407477"/>
            <a:ext cx="9931940" cy="3524445"/>
          </a:xfrm>
        </p:spPr>
        <p:txBody>
          <a:bodyPr>
            <a:normAutofit/>
          </a:bodyPr>
          <a:lstStyle/>
          <a:p>
            <a:endParaRPr kumimoji="1" lang="en-US" altLang="ja-JP" dirty="0"/>
          </a:p>
          <a:p>
            <a:r>
              <a:rPr kumimoji="1" lang="ja-JP" altLang="en-US" sz="3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コニュニケーション研修</a:t>
            </a:r>
            <a:endParaRPr kumimoji="1" lang="en-US" altLang="ja-JP" sz="3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endParaRPr lang="en-US" altLang="ja-JP" sz="3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algn="l"/>
            <a:r>
              <a:rPr lang="ja-JP" altLang="en-US" sz="3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「曖昧な表現を、具体的な表現に直して伝える」</a:t>
            </a:r>
            <a:endParaRPr lang="en-US" altLang="ja-JP" sz="3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endParaRPr lang="en-US" altLang="ja-JP" sz="3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lang="en-US" altLang="ja-JP" sz="3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『</a:t>
            </a:r>
            <a:r>
              <a:rPr lang="ja-JP" altLang="en-US" sz="3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正確に伝わる</a:t>
            </a:r>
            <a:r>
              <a:rPr lang="en-US" altLang="ja-JP" sz="3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』</a:t>
            </a:r>
            <a:r>
              <a:rPr lang="ja-JP" altLang="en-US" sz="3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伝え方</a:t>
            </a:r>
            <a:endParaRPr lang="en-US" altLang="ja-JP" sz="3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endParaRPr kumimoji="1" lang="ja-JP" altLang="en-US" sz="3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pic>
        <p:nvPicPr>
          <p:cNvPr id="2" name="図 1">
            <a:extLst>
              <a:ext uri="{FF2B5EF4-FFF2-40B4-BE49-F238E27FC236}">
                <a16:creationId xmlns:a16="http://schemas.microsoft.com/office/drawing/2014/main" id="{F13444A3-CF3E-44FC-95A5-E39743B07D3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893609" y="6454375"/>
            <a:ext cx="2298391" cy="3901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597024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2040C58B-F3C8-4F57-9F46-C43FCDA628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81150"/>
            <a:ext cx="10515600" cy="4595813"/>
          </a:xfrm>
        </p:spPr>
        <p:txBody>
          <a:bodyPr/>
          <a:lstStyle/>
          <a:p>
            <a:r>
              <a:rPr lang="ja-JP" altLang="ja-JP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「</a:t>
            </a: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しばらくお待ちください」</a:t>
            </a:r>
            <a:r>
              <a:rPr lang="ja-JP" altLang="ja-JP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「多めに準備してください」などのあいまいな表現をよく使っていませんか。あいまいな表現が口癖になっていると、正しく情報を伝えることができません。</a:t>
            </a:r>
            <a:endParaRPr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endParaRPr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lang="ja-JP" altLang="ja-JP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あいまいな表現</a:t>
            </a: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は</a:t>
            </a:r>
            <a:r>
              <a:rPr lang="ja-JP" altLang="ja-JP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、具体的な表現に換えて伝えましょう。誰が聞いても共通に理解できるように</a:t>
            </a: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、</a:t>
            </a:r>
            <a:r>
              <a:rPr lang="en-US" altLang="ja-JP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『</a:t>
            </a: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正確に伝わる</a:t>
            </a:r>
            <a:r>
              <a:rPr lang="en-US" altLang="ja-JP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』</a:t>
            </a: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伝え方を意識しましょう。</a:t>
            </a:r>
            <a:endParaRPr lang="ja-JP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endParaRPr lang="ja-JP" altLang="ja-JP" dirty="0"/>
          </a:p>
          <a:p>
            <a:endParaRPr lang="en-US" altLang="ja-JP" dirty="0"/>
          </a:p>
          <a:p>
            <a:endParaRPr lang="ja-JP" altLang="ja-JP" dirty="0"/>
          </a:p>
          <a:p>
            <a:endParaRPr kumimoji="1" lang="ja-JP" altLang="en-US" dirty="0"/>
          </a:p>
        </p:txBody>
      </p:sp>
      <p:pic>
        <p:nvPicPr>
          <p:cNvPr id="2" name="図 1">
            <a:extLst>
              <a:ext uri="{FF2B5EF4-FFF2-40B4-BE49-F238E27FC236}">
                <a16:creationId xmlns:a16="http://schemas.microsoft.com/office/drawing/2014/main" id="{70BDBFB1-364B-4925-8440-3AB63D58E1F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80169" y="6454375"/>
            <a:ext cx="2298391" cy="3901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599549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5D767085-705B-4CF4-B596-99A0AE26F2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altLang="zh-CN" dirty="0"/>
          </a:p>
          <a:p>
            <a:pPr marL="0" indent="0">
              <a:buNone/>
            </a:pPr>
            <a:endParaRPr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endParaRPr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endParaRPr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endParaRPr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教材作成</a:t>
            </a:r>
            <a:endParaRPr lang="en-US" altLang="zh-CN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lang="zh-CN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昭和大学保健医療学部</a:t>
            </a:r>
          </a:p>
          <a:p>
            <a:pPr marL="0" indent="0">
              <a:buNone/>
            </a:pPr>
            <a:r>
              <a:rPr lang="zh-CN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大谷佳子</a:t>
            </a:r>
          </a:p>
          <a:p>
            <a:pPr marL="0" indent="0">
              <a:buNone/>
            </a:pPr>
            <a:endParaRPr kumimoji="1" lang="ja-JP" altLang="en-US" dirty="0"/>
          </a:p>
        </p:txBody>
      </p:sp>
      <p:pic>
        <p:nvPicPr>
          <p:cNvPr id="5" name="Picture 3">
            <a:extLst>
              <a:ext uri="{FF2B5EF4-FFF2-40B4-BE49-F238E27FC236}">
                <a16:creationId xmlns:a16="http://schemas.microsoft.com/office/drawing/2014/main" id="{4B84EF33-06F4-4316-88BF-7E0BAB19FEC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36966" y="6297612"/>
            <a:ext cx="2298700" cy="390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7592123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C4F1D0E-0A96-4D14-BECF-5C573895F8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865762"/>
            <a:ext cx="10515600" cy="5311201"/>
          </a:xfrm>
        </p:spPr>
        <p:txBody>
          <a:bodyPr/>
          <a:lstStyle/>
          <a:p>
            <a:pPr marL="0" indent="0" algn="ctr">
              <a:buNone/>
            </a:pPr>
            <a:endParaRPr lang="en-US" altLang="ja-JP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 algn="ctr">
              <a:buNone/>
            </a:pPr>
            <a:endParaRPr lang="en-US" altLang="ja-JP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 algn="ctr">
              <a:buNone/>
            </a:pPr>
            <a:endParaRPr lang="en-US" altLang="ja-JP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 algn="ctr">
              <a:buNone/>
            </a:pPr>
            <a:r>
              <a:rPr lang="ja-JP" altLang="en-US" sz="360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お疲れ様でした。</a:t>
            </a:r>
          </a:p>
          <a:p>
            <a:pPr marL="0" indent="0">
              <a:buNone/>
            </a:pPr>
            <a:endParaRPr kumimoji="1" lang="ja-JP" altLang="en-US" dirty="0"/>
          </a:p>
        </p:txBody>
      </p:sp>
      <p:pic>
        <p:nvPicPr>
          <p:cNvPr id="2" name="図 1">
            <a:extLst>
              <a:ext uri="{FF2B5EF4-FFF2-40B4-BE49-F238E27FC236}">
                <a16:creationId xmlns:a16="http://schemas.microsoft.com/office/drawing/2014/main" id="{AFC11962-C6E4-426F-8A88-49DD0C896D3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587816" y="6463509"/>
            <a:ext cx="2298391" cy="3901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20747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3">
            <a:extLst>
              <a:ext uri="{FF2B5EF4-FFF2-40B4-BE49-F238E27FC236}">
                <a16:creationId xmlns:a16="http://schemas.microsoft.com/office/drawing/2014/main" id="{07350473-59D7-4641-B02B-0A9006D1BF8B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1660525" y="2392363"/>
            <a:ext cx="8229600" cy="1008062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</a:pPr>
            <a:endParaRPr lang="en-US" altLang="ja-JP"/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ja-JP"/>
          </a:p>
        </p:txBody>
      </p:sp>
      <p:grpSp>
        <p:nvGrpSpPr>
          <p:cNvPr id="2" name="Group 4">
            <a:extLst>
              <a:ext uri="{FF2B5EF4-FFF2-40B4-BE49-F238E27FC236}">
                <a16:creationId xmlns:a16="http://schemas.microsoft.com/office/drawing/2014/main" id="{FDC58966-220C-40E6-BB76-460B305A6649}"/>
              </a:ext>
            </a:extLst>
          </p:cNvPr>
          <p:cNvGrpSpPr>
            <a:grpSpLocks/>
          </p:cNvGrpSpPr>
          <p:nvPr/>
        </p:nvGrpSpPr>
        <p:grpSpPr bwMode="auto">
          <a:xfrm flipH="1">
            <a:off x="990092" y="4614477"/>
            <a:ext cx="1223963" cy="1584325"/>
            <a:chOff x="4724" y="1899"/>
            <a:chExt cx="650" cy="885"/>
          </a:xfrm>
        </p:grpSpPr>
        <p:sp>
          <p:nvSpPr>
            <p:cNvPr id="69648" name="Freeform 5">
              <a:extLst>
                <a:ext uri="{FF2B5EF4-FFF2-40B4-BE49-F238E27FC236}">
                  <a16:creationId xmlns:a16="http://schemas.microsoft.com/office/drawing/2014/main" id="{CF049D4D-84FA-43AA-ABAC-86ABD86A3A15}"/>
                </a:ext>
              </a:extLst>
            </p:cNvPr>
            <p:cNvSpPr>
              <a:spLocks/>
            </p:cNvSpPr>
            <p:nvPr/>
          </p:nvSpPr>
          <p:spPr bwMode="auto">
            <a:xfrm>
              <a:off x="4741" y="2198"/>
              <a:ext cx="247" cy="317"/>
            </a:xfrm>
            <a:custGeom>
              <a:avLst/>
              <a:gdLst>
                <a:gd name="T0" fmla="*/ 0 w 4191"/>
                <a:gd name="T1" fmla="*/ 0 h 5382"/>
                <a:gd name="T2" fmla="*/ 0 w 4191"/>
                <a:gd name="T3" fmla="*/ 0 h 5382"/>
                <a:gd name="T4" fmla="*/ 0 w 4191"/>
                <a:gd name="T5" fmla="*/ 0 h 5382"/>
                <a:gd name="T6" fmla="*/ 0 w 4191"/>
                <a:gd name="T7" fmla="*/ 0 h 5382"/>
                <a:gd name="T8" fmla="*/ 0 w 4191"/>
                <a:gd name="T9" fmla="*/ 0 h 5382"/>
                <a:gd name="T10" fmla="*/ 0 w 4191"/>
                <a:gd name="T11" fmla="*/ 0 h 5382"/>
                <a:gd name="T12" fmla="*/ 0 w 4191"/>
                <a:gd name="T13" fmla="*/ 0 h 5382"/>
                <a:gd name="T14" fmla="*/ 0 w 4191"/>
                <a:gd name="T15" fmla="*/ 0 h 5382"/>
                <a:gd name="T16" fmla="*/ 0 w 4191"/>
                <a:gd name="T17" fmla="*/ 0 h 5382"/>
                <a:gd name="T18" fmla="*/ 0 w 4191"/>
                <a:gd name="T19" fmla="*/ 0 h 5382"/>
                <a:gd name="T20" fmla="*/ 0 w 4191"/>
                <a:gd name="T21" fmla="*/ 0 h 5382"/>
                <a:gd name="T22" fmla="*/ 0 w 4191"/>
                <a:gd name="T23" fmla="*/ 0 h 5382"/>
                <a:gd name="T24" fmla="*/ 0 w 4191"/>
                <a:gd name="T25" fmla="*/ 0 h 5382"/>
                <a:gd name="T26" fmla="*/ 0 w 4191"/>
                <a:gd name="T27" fmla="*/ 0 h 5382"/>
                <a:gd name="T28" fmla="*/ 0 w 4191"/>
                <a:gd name="T29" fmla="*/ 0 h 5382"/>
                <a:gd name="T30" fmla="*/ 0 w 4191"/>
                <a:gd name="T31" fmla="*/ 0 h 5382"/>
                <a:gd name="T32" fmla="*/ 0 w 4191"/>
                <a:gd name="T33" fmla="*/ 0 h 5382"/>
                <a:gd name="T34" fmla="*/ 0 w 4191"/>
                <a:gd name="T35" fmla="*/ 0 h 5382"/>
                <a:gd name="T36" fmla="*/ 0 w 4191"/>
                <a:gd name="T37" fmla="*/ 0 h 5382"/>
                <a:gd name="T38" fmla="*/ 0 w 4191"/>
                <a:gd name="T39" fmla="*/ 0 h 5382"/>
                <a:gd name="T40" fmla="*/ 0 w 4191"/>
                <a:gd name="T41" fmla="*/ 0 h 5382"/>
                <a:gd name="T42" fmla="*/ 0 w 4191"/>
                <a:gd name="T43" fmla="*/ 0 h 5382"/>
                <a:gd name="T44" fmla="*/ 0 w 4191"/>
                <a:gd name="T45" fmla="*/ 0 h 5382"/>
                <a:gd name="T46" fmla="*/ 0 w 4191"/>
                <a:gd name="T47" fmla="*/ 0 h 5382"/>
                <a:gd name="T48" fmla="*/ 0 w 4191"/>
                <a:gd name="T49" fmla="*/ 0 h 5382"/>
                <a:gd name="T50" fmla="*/ 0 w 4191"/>
                <a:gd name="T51" fmla="*/ 0 h 5382"/>
                <a:gd name="T52" fmla="*/ 0 w 4191"/>
                <a:gd name="T53" fmla="*/ 0 h 5382"/>
                <a:gd name="T54" fmla="*/ 0 w 4191"/>
                <a:gd name="T55" fmla="*/ 0 h 5382"/>
                <a:gd name="T56" fmla="*/ 0 w 4191"/>
                <a:gd name="T57" fmla="*/ 0 h 5382"/>
                <a:gd name="T58" fmla="*/ 0 w 4191"/>
                <a:gd name="T59" fmla="*/ 0 h 5382"/>
                <a:gd name="T60" fmla="*/ 0 w 4191"/>
                <a:gd name="T61" fmla="*/ 0 h 5382"/>
                <a:gd name="T62" fmla="*/ 0 w 4191"/>
                <a:gd name="T63" fmla="*/ 0 h 5382"/>
                <a:gd name="T64" fmla="*/ 0 w 4191"/>
                <a:gd name="T65" fmla="*/ 0 h 5382"/>
                <a:gd name="T66" fmla="*/ 0 w 4191"/>
                <a:gd name="T67" fmla="*/ 0 h 5382"/>
                <a:gd name="T68" fmla="*/ 0 w 4191"/>
                <a:gd name="T69" fmla="*/ 0 h 5382"/>
                <a:gd name="T70" fmla="*/ 0 w 4191"/>
                <a:gd name="T71" fmla="*/ 0 h 5382"/>
                <a:gd name="T72" fmla="*/ 0 w 4191"/>
                <a:gd name="T73" fmla="*/ 0 h 5382"/>
                <a:gd name="T74" fmla="*/ 0 w 4191"/>
                <a:gd name="T75" fmla="*/ 0 h 5382"/>
                <a:gd name="T76" fmla="*/ 0 w 4191"/>
                <a:gd name="T77" fmla="*/ 0 h 5382"/>
                <a:gd name="T78" fmla="*/ 0 w 4191"/>
                <a:gd name="T79" fmla="*/ 0 h 5382"/>
                <a:gd name="T80" fmla="*/ 0 w 4191"/>
                <a:gd name="T81" fmla="*/ 0 h 5382"/>
                <a:gd name="T82" fmla="*/ 0 w 4191"/>
                <a:gd name="T83" fmla="*/ 0 h 5382"/>
                <a:gd name="T84" fmla="*/ 0 w 4191"/>
                <a:gd name="T85" fmla="*/ 0 h 5382"/>
                <a:gd name="T86" fmla="*/ 0 w 4191"/>
                <a:gd name="T87" fmla="*/ 0 h 5382"/>
                <a:gd name="T88" fmla="*/ 0 w 4191"/>
                <a:gd name="T89" fmla="*/ 0 h 5382"/>
                <a:gd name="T90" fmla="*/ 0 w 4191"/>
                <a:gd name="T91" fmla="*/ 0 h 5382"/>
                <a:gd name="T92" fmla="*/ 0 w 4191"/>
                <a:gd name="T93" fmla="*/ 0 h 5382"/>
                <a:gd name="T94" fmla="*/ 0 w 4191"/>
                <a:gd name="T95" fmla="*/ 0 h 5382"/>
                <a:gd name="T96" fmla="*/ 0 w 4191"/>
                <a:gd name="T97" fmla="*/ 0 h 5382"/>
                <a:gd name="T98" fmla="*/ 0 w 4191"/>
                <a:gd name="T99" fmla="*/ 0 h 5382"/>
                <a:gd name="T100" fmla="*/ 0 w 4191"/>
                <a:gd name="T101" fmla="*/ 0 h 5382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w 4191"/>
                <a:gd name="T154" fmla="*/ 0 h 5382"/>
                <a:gd name="T155" fmla="*/ 4191 w 4191"/>
                <a:gd name="T156" fmla="*/ 5382 h 5382"/>
              </a:gdLst>
              <a:ahLst/>
              <a:cxnLst>
                <a:cxn ang="T102">
                  <a:pos x="T0" y="T1"/>
                </a:cxn>
                <a:cxn ang="T103">
                  <a:pos x="T2" y="T3"/>
                </a:cxn>
                <a:cxn ang="T104">
                  <a:pos x="T4" y="T5"/>
                </a:cxn>
                <a:cxn ang="T105">
                  <a:pos x="T6" y="T7"/>
                </a:cxn>
                <a:cxn ang="T106">
                  <a:pos x="T8" y="T9"/>
                </a:cxn>
                <a:cxn ang="T107">
                  <a:pos x="T10" y="T11"/>
                </a:cxn>
                <a:cxn ang="T108">
                  <a:pos x="T12" y="T13"/>
                </a:cxn>
                <a:cxn ang="T109">
                  <a:pos x="T14" y="T15"/>
                </a:cxn>
                <a:cxn ang="T110">
                  <a:pos x="T16" y="T17"/>
                </a:cxn>
                <a:cxn ang="T111">
                  <a:pos x="T18" y="T19"/>
                </a:cxn>
                <a:cxn ang="T112">
                  <a:pos x="T20" y="T21"/>
                </a:cxn>
                <a:cxn ang="T113">
                  <a:pos x="T22" y="T23"/>
                </a:cxn>
                <a:cxn ang="T114">
                  <a:pos x="T24" y="T25"/>
                </a:cxn>
                <a:cxn ang="T115">
                  <a:pos x="T26" y="T27"/>
                </a:cxn>
                <a:cxn ang="T116">
                  <a:pos x="T28" y="T29"/>
                </a:cxn>
                <a:cxn ang="T117">
                  <a:pos x="T30" y="T31"/>
                </a:cxn>
                <a:cxn ang="T118">
                  <a:pos x="T32" y="T33"/>
                </a:cxn>
                <a:cxn ang="T119">
                  <a:pos x="T34" y="T35"/>
                </a:cxn>
                <a:cxn ang="T120">
                  <a:pos x="T36" y="T37"/>
                </a:cxn>
                <a:cxn ang="T121">
                  <a:pos x="T38" y="T39"/>
                </a:cxn>
                <a:cxn ang="T122">
                  <a:pos x="T40" y="T41"/>
                </a:cxn>
                <a:cxn ang="T123">
                  <a:pos x="T42" y="T43"/>
                </a:cxn>
                <a:cxn ang="T124">
                  <a:pos x="T44" y="T45"/>
                </a:cxn>
                <a:cxn ang="T125">
                  <a:pos x="T46" y="T47"/>
                </a:cxn>
                <a:cxn ang="T126">
                  <a:pos x="T48" y="T49"/>
                </a:cxn>
                <a:cxn ang="T127">
                  <a:pos x="T50" y="T51"/>
                </a:cxn>
                <a:cxn ang="T128">
                  <a:pos x="T52" y="T53"/>
                </a:cxn>
                <a:cxn ang="T129">
                  <a:pos x="T54" y="T55"/>
                </a:cxn>
                <a:cxn ang="T130">
                  <a:pos x="T56" y="T57"/>
                </a:cxn>
                <a:cxn ang="T131">
                  <a:pos x="T58" y="T59"/>
                </a:cxn>
                <a:cxn ang="T132">
                  <a:pos x="T60" y="T61"/>
                </a:cxn>
                <a:cxn ang="T133">
                  <a:pos x="T62" y="T63"/>
                </a:cxn>
                <a:cxn ang="T134">
                  <a:pos x="T64" y="T65"/>
                </a:cxn>
                <a:cxn ang="T135">
                  <a:pos x="T66" y="T67"/>
                </a:cxn>
                <a:cxn ang="T136">
                  <a:pos x="T68" y="T69"/>
                </a:cxn>
                <a:cxn ang="T137">
                  <a:pos x="T70" y="T71"/>
                </a:cxn>
                <a:cxn ang="T138">
                  <a:pos x="T72" y="T73"/>
                </a:cxn>
                <a:cxn ang="T139">
                  <a:pos x="T74" y="T75"/>
                </a:cxn>
                <a:cxn ang="T140">
                  <a:pos x="T76" y="T77"/>
                </a:cxn>
                <a:cxn ang="T141">
                  <a:pos x="T78" y="T79"/>
                </a:cxn>
                <a:cxn ang="T142">
                  <a:pos x="T80" y="T81"/>
                </a:cxn>
                <a:cxn ang="T143">
                  <a:pos x="T82" y="T83"/>
                </a:cxn>
                <a:cxn ang="T144">
                  <a:pos x="T84" y="T85"/>
                </a:cxn>
                <a:cxn ang="T145">
                  <a:pos x="T86" y="T87"/>
                </a:cxn>
                <a:cxn ang="T146">
                  <a:pos x="T88" y="T89"/>
                </a:cxn>
                <a:cxn ang="T147">
                  <a:pos x="T90" y="T91"/>
                </a:cxn>
                <a:cxn ang="T148">
                  <a:pos x="T92" y="T93"/>
                </a:cxn>
                <a:cxn ang="T149">
                  <a:pos x="T94" y="T95"/>
                </a:cxn>
                <a:cxn ang="T150">
                  <a:pos x="T96" y="T97"/>
                </a:cxn>
                <a:cxn ang="T151">
                  <a:pos x="T98" y="T99"/>
                </a:cxn>
                <a:cxn ang="T152">
                  <a:pos x="T100" y="T101"/>
                </a:cxn>
              </a:cxnLst>
              <a:rect l="T153" t="T154" r="T155" b="T156"/>
              <a:pathLst>
                <a:path w="4191" h="5382">
                  <a:moveTo>
                    <a:pt x="4188" y="4895"/>
                  </a:moveTo>
                  <a:lnTo>
                    <a:pt x="4184" y="4873"/>
                  </a:lnTo>
                  <a:lnTo>
                    <a:pt x="4178" y="4852"/>
                  </a:lnTo>
                  <a:lnTo>
                    <a:pt x="4169" y="4833"/>
                  </a:lnTo>
                  <a:lnTo>
                    <a:pt x="4160" y="4815"/>
                  </a:lnTo>
                  <a:lnTo>
                    <a:pt x="4148" y="4797"/>
                  </a:lnTo>
                  <a:lnTo>
                    <a:pt x="4135" y="4781"/>
                  </a:lnTo>
                  <a:lnTo>
                    <a:pt x="4121" y="4766"/>
                  </a:lnTo>
                  <a:lnTo>
                    <a:pt x="4105" y="4754"/>
                  </a:lnTo>
                  <a:lnTo>
                    <a:pt x="4088" y="4742"/>
                  </a:lnTo>
                  <a:lnTo>
                    <a:pt x="4070" y="4732"/>
                  </a:lnTo>
                  <a:lnTo>
                    <a:pt x="4051" y="4724"/>
                  </a:lnTo>
                  <a:lnTo>
                    <a:pt x="4030" y="4718"/>
                  </a:lnTo>
                  <a:lnTo>
                    <a:pt x="4010" y="4713"/>
                  </a:lnTo>
                  <a:lnTo>
                    <a:pt x="3989" y="4711"/>
                  </a:lnTo>
                  <a:lnTo>
                    <a:pt x="3968" y="4711"/>
                  </a:lnTo>
                  <a:lnTo>
                    <a:pt x="3946" y="4712"/>
                  </a:lnTo>
                  <a:lnTo>
                    <a:pt x="3736" y="4742"/>
                  </a:lnTo>
                  <a:lnTo>
                    <a:pt x="3472" y="4778"/>
                  </a:lnTo>
                  <a:lnTo>
                    <a:pt x="3175" y="4818"/>
                  </a:lnTo>
                  <a:lnTo>
                    <a:pt x="2865" y="4858"/>
                  </a:lnTo>
                  <a:lnTo>
                    <a:pt x="2712" y="4877"/>
                  </a:lnTo>
                  <a:lnTo>
                    <a:pt x="2565" y="4895"/>
                  </a:lnTo>
                  <a:lnTo>
                    <a:pt x="2425" y="4911"/>
                  </a:lnTo>
                  <a:lnTo>
                    <a:pt x="2296" y="4925"/>
                  </a:lnTo>
                  <a:lnTo>
                    <a:pt x="2179" y="4937"/>
                  </a:lnTo>
                  <a:lnTo>
                    <a:pt x="2077" y="4946"/>
                  </a:lnTo>
                  <a:lnTo>
                    <a:pt x="2034" y="4949"/>
                  </a:lnTo>
                  <a:lnTo>
                    <a:pt x="1994" y="4951"/>
                  </a:lnTo>
                  <a:lnTo>
                    <a:pt x="1960" y="4953"/>
                  </a:lnTo>
                  <a:lnTo>
                    <a:pt x="1932" y="4953"/>
                  </a:lnTo>
                  <a:lnTo>
                    <a:pt x="1912" y="4952"/>
                  </a:lnTo>
                  <a:lnTo>
                    <a:pt x="1895" y="4950"/>
                  </a:lnTo>
                  <a:lnTo>
                    <a:pt x="1880" y="4947"/>
                  </a:lnTo>
                  <a:lnTo>
                    <a:pt x="1866" y="4941"/>
                  </a:lnTo>
                  <a:lnTo>
                    <a:pt x="1855" y="4936"/>
                  </a:lnTo>
                  <a:lnTo>
                    <a:pt x="1846" y="4930"/>
                  </a:lnTo>
                  <a:lnTo>
                    <a:pt x="1837" y="4923"/>
                  </a:lnTo>
                  <a:lnTo>
                    <a:pt x="1830" y="4916"/>
                  </a:lnTo>
                  <a:lnTo>
                    <a:pt x="1818" y="4904"/>
                  </a:lnTo>
                  <a:lnTo>
                    <a:pt x="1808" y="4889"/>
                  </a:lnTo>
                  <a:lnTo>
                    <a:pt x="1798" y="4873"/>
                  </a:lnTo>
                  <a:lnTo>
                    <a:pt x="1789" y="4857"/>
                  </a:lnTo>
                  <a:lnTo>
                    <a:pt x="1780" y="4837"/>
                  </a:lnTo>
                  <a:lnTo>
                    <a:pt x="1772" y="4816"/>
                  </a:lnTo>
                  <a:lnTo>
                    <a:pt x="1764" y="4794"/>
                  </a:lnTo>
                  <a:lnTo>
                    <a:pt x="1758" y="4771"/>
                  </a:lnTo>
                  <a:lnTo>
                    <a:pt x="1751" y="4746"/>
                  </a:lnTo>
                  <a:lnTo>
                    <a:pt x="1746" y="4720"/>
                  </a:lnTo>
                  <a:lnTo>
                    <a:pt x="1742" y="4693"/>
                  </a:lnTo>
                  <a:lnTo>
                    <a:pt x="1738" y="4665"/>
                  </a:lnTo>
                  <a:lnTo>
                    <a:pt x="1735" y="4636"/>
                  </a:lnTo>
                  <a:lnTo>
                    <a:pt x="1732" y="4606"/>
                  </a:lnTo>
                  <a:lnTo>
                    <a:pt x="1731" y="4576"/>
                  </a:lnTo>
                  <a:lnTo>
                    <a:pt x="1731" y="4545"/>
                  </a:lnTo>
                  <a:lnTo>
                    <a:pt x="1728" y="4398"/>
                  </a:lnTo>
                  <a:lnTo>
                    <a:pt x="1721" y="4167"/>
                  </a:lnTo>
                  <a:lnTo>
                    <a:pt x="1710" y="3881"/>
                  </a:lnTo>
                  <a:lnTo>
                    <a:pt x="1697" y="3571"/>
                  </a:lnTo>
                  <a:lnTo>
                    <a:pt x="1685" y="3270"/>
                  </a:lnTo>
                  <a:lnTo>
                    <a:pt x="1674" y="3009"/>
                  </a:lnTo>
                  <a:lnTo>
                    <a:pt x="1666" y="2820"/>
                  </a:lnTo>
                  <a:lnTo>
                    <a:pt x="1661" y="2734"/>
                  </a:lnTo>
                  <a:lnTo>
                    <a:pt x="1659" y="2712"/>
                  </a:lnTo>
                  <a:lnTo>
                    <a:pt x="1656" y="2692"/>
                  </a:lnTo>
                  <a:lnTo>
                    <a:pt x="1650" y="2672"/>
                  </a:lnTo>
                  <a:lnTo>
                    <a:pt x="1642" y="2653"/>
                  </a:lnTo>
                  <a:lnTo>
                    <a:pt x="1633" y="2635"/>
                  </a:lnTo>
                  <a:lnTo>
                    <a:pt x="1622" y="2618"/>
                  </a:lnTo>
                  <a:lnTo>
                    <a:pt x="1609" y="2602"/>
                  </a:lnTo>
                  <a:lnTo>
                    <a:pt x="1596" y="2588"/>
                  </a:lnTo>
                  <a:lnTo>
                    <a:pt x="1581" y="2575"/>
                  </a:lnTo>
                  <a:lnTo>
                    <a:pt x="1564" y="2563"/>
                  </a:lnTo>
                  <a:lnTo>
                    <a:pt x="1547" y="2553"/>
                  </a:lnTo>
                  <a:lnTo>
                    <a:pt x="1529" y="2545"/>
                  </a:lnTo>
                  <a:lnTo>
                    <a:pt x="1509" y="2537"/>
                  </a:lnTo>
                  <a:lnTo>
                    <a:pt x="1490" y="2532"/>
                  </a:lnTo>
                  <a:lnTo>
                    <a:pt x="1468" y="2530"/>
                  </a:lnTo>
                  <a:lnTo>
                    <a:pt x="1447" y="2528"/>
                  </a:lnTo>
                  <a:lnTo>
                    <a:pt x="1354" y="2528"/>
                  </a:lnTo>
                  <a:lnTo>
                    <a:pt x="1234" y="2527"/>
                  </a:lnTo>
                  <a:lnTo>
                    <a:pt x="1097" y="2525"/>
                  </a:lnTo>
                  <a:lnTo>
                    <a:pt x="952" y="2523"/>
                  </a:lnTo>
                  <a:lnTo>
                    <a:pt x="809" y="2518"/>
                  </a:lnTo>
                  <a:lnTo>
                    <a:pt x="674" y="2512"/>
                  </a:lnTo>
                  <a:lnTo>
                    <a:pt x="615" y="2509"/>
                  </a:lnTo>
                  <a:lnTo>
                    <a:pt x="560" y="2505"/>
                  </a:lnTo>
                  <a:lnTo>
                    <a:pt x="512" y="2500"/>
                  </a:lnTo>
                  <a:lnTo>
                    <a:pt x="473" y="2496"/>
                  </a:lnTo>
                  <a:lnTo>
                    <a:pt x="467" y="2495"/>
                  </a:lnTo>
                  <a:lnTo>
                    <a:pt x="462" y="2494"/>
                  </a:lnTo>
                  <a:lnTo>
                    <a:pt x="456" y="2493"/>
                  </a:lnTo>
                  <a:lnTo>
                    <a:pt x="450" y="2491"/>
                  </a:lnTo>
                  <a:lnTo>
                    <a:pt x="446" y="2489"/>
                  </a:lnTo>
                  <a:lnTo>
                    <a:pt x="442" y="2487"/>
                  </a:lnTo>
                  <a:lnTo>
                    <a:pt x="439" y="2483"/>
                  </a:lnTo>
                  <a:lnTo>
                    <a:pt x="435" y="2480"/>
                  </a:lnTo>
                  <a:lnTo>
                    <a:pt x="432" y="2471"/>
                  </a:lnTo>
                  <a:lnTo>
                    <a:pt x="430" y="2458"/>
                  </a:lnTo>
                  <a:lnTo>
                    <a:pt x="429" y="2441"/>
                  </a:lnTo>
                  <a:lnTo>
                    <a:pt x="430" y="2422"/>
                  </a:lnTo>
                  <a:lnTo>
                    <a:pt x="433" y="2400"/>
                  </a:lnTo>
                  <a:lnTo>
                    <a:pt x="440" y="2375"/>
                  </a:lnTo>
                  <a:lnTo>
                    <a:pt x="444" y="2361"/>
                  </a:lnTo>
                  <a:lnTo>
                    <a:pt x="448" y="2348"/>
                  </a:lnTo>
                  <a:lnTo>
                    <a:pt x="455" y="2334"/>
                  </a:lnTo>
                  <a:lnTo>
                    <a:pt x="462" y="2320"/>
                  </a:lnTo>
                  <a:lnTo>
                    <a:pt x="1499" y="314"/>
                  </a:lnTo>
                  <a:lnTo>
                    <a:pt x="1509" y="294"/>
                  </a:lnTo>
                  <a:lnTo>
                    <a:pt x="1515" y="274"/>
                  </a:lnTo>
                  <a:lnTo>
                    <a:pt x="1520" y="252"/>
                  </a:lnTo>
                  <a:lnTo>
                    <a:pt x="1522" y="231"/>
                  </a:lnTo>
                  <a:lnTo>
                    <a:pt x="1523" y="211"/>
                  </a:lnTo>
                  <a:lnTo>
                    <a:pt x="1521" y="190"/>
                  </a:lnTo>
                  <a:lnTo>
                    <a:pt x="1518" y="170"/>
                  </a:lnTo>
                  <a:lnTo>
                    <a:pt x="1513" y="150"/>
                  </a:lnTo>
                  <a:lnTo>
                    <a:pt x="1507" y="130"/>
                  </a:lnTo>
                  <a:lnTo>
                    <a:pt x="1497" y="112"/>
                  </a:lnTo>
                  <a:lnTo>
                    <a:pt x="1486" y="94"/>
                  </a:lnTo>
                  <a:lnTo>
                    <a:pt x="1474" y="77"/>
                  </a:lnTo>
                  <a:lnTo>
                    <a:pt x="1460" y="63"/>
                  </a:lnTo>
                  <a:lnTo>
                    <a:pt x="1444" y="48"/>
                  </a:lnTo>
                  <a:lnTo>
                    <a:pt x="1427" y="35"/>
                  </a:lnTo>
                  <a:lnTo>
                    <a:pt x="1408" y="24"/>
                  </a:lnTo>
                  <a:lnTo>
                    <a:pt x="1388" y="15"/>
                  </a:lnTo>
                  <a:lnTo>
                    <a:pt x="1368" y="8"/>
                  </a:lnTo>
                  <a:lnTo>
                    <a:pt x="1346" y="3"/>
                  </a:lnTo>
                  <a:lnTo>
                    <a:pt x="1325" y="0"/>
                  </a:lnTo>
                  <a:lnTo>
                    <a:pt x="1305" y="0"/>
                  </a:lnTo>
                  <a:lnTo>
                    <a:pt x="1284" y="1"/>
                  </a:lnTo>
                  <a:lnTo>
                    <a:pt x="1264" y="4"/>
                  </a:lnTo>
                  <a:lnTo>
                    <a:pt x="1244" y="10"/>
                  </a:lnTo>
                  <a:lnTo>
                    <a:pt x="1224" y="17"/>
                  </a:lnTo>
                  <a:lnTo>
                    <a:pt x="1206" y="27"/>
                  </a:lnTo>
                  <a:lnTo>
                    <a:pt x="1188" y="37"/>
                  </a:lnTo>
                  <a:lnTo>
                    <a:pt x="1171" y="49"/>
                  </a:lnTo>
                  <a:lnTo>
                    <a:pt x="1156" y="64"/>
                  </a:lnTo>
                  <a:lnTo>
                    <a:pt x="1142" y="80"/>
                  </a:lnTo>
                  <a:lnTo>
                    <a:pt x="1129" y="96"/>
                  </a:lnTo>
                  <a:lnTo>
                    <a:pt x="1118" y="116"/>
                  </a:lnTo>
                  <a:lnTo>
                    <a:pt x="77" y="2127"/>
                  </a:lnTo>
                  <a:lnTo>
                    <a:pt x="60" y="2163"/>
                  </a:lnTo>
                  <a:lnTo>
                    <a:pt x="45" y="2199"/>
                  </a:lnTo>
                  <a:lnTo>
                    <a:pt x="32" y="2236"/>
                  </a:lnTo>
                  <a:lnTo>
                    <a:pt x="22" y="2272"/>
                  </a:lnTo>
                  <a:lnTo>
                    <a:pt x="13" y="2308"/>
                  </a:lnTo>
                  <a:lnTo>
                    <a:pt x="7" y="2346"/>
                  </a:lnTo>
                  <a:lnTo>
                    <a:pt x="3" y="2382"/>
                  </a:lnTo>
                  <a:lnTo>
                    <a:pt x="0" y="2417"/>
                  </a:lnTo>
                  <a:lnTo>
                    <a:pt x="0" y="2453"/>
                  </a:lnTo>
                  <a:lnTo>
                    <a:pt x="2" y="2487"/>
                  </a:lnTo>
                  <a:lnTo>
                    <a:pt x="5" y="2522"/>
                  </a:lnTo>
                  <a:lnTo>
                    <a:pt x="11" y="2554"/>
                  </a:lnTo>
                  <a:lnTo>
                    <a:pt x="19" y="2587"/>
                  </a:lnTo>
                  <a:lnTo>
                    <a:pt x="29" y="2619"/>
                  </a:lnTo>
                  <a:lnTo>
                    <a:pt x="41" y="2650"/>
                  </a:lnTo>
                  <a:lnTo>
                    <a:pt x="56" y="2680"/>
                  </a:lnTo>
                  <a:lnTo>
                    <a:pt x="70" y="2704"/>
                  </a:lnTo>
                  <a:lnTo>
                    <a:pt x="84" y="2727"/>
                  </a:lnTo>
                  <a:lnTo>
                    <a:pt x="100" y="2750"/>
                  </a:lnTo>
                  <a:lnTo>
                    <a:pt x="118" y="2771"/>
                  </a:lnTo>
                  <a:lnTo>
                    <a:pt x="136" y="2790"/>
                  </a:lnTo>
                  <a:lnTo>
                    <a:pt x="157" y="2809"/>
                  </a:lnTo>
                  <a:lnTo>
                    <a:pt x="178" y="2826"/>
                  </a:lnTo>
                  <a:lnTo>
                    <a:pt x="200" y="2842"/>
                  </a:lnTo>
                  <a:lnTo>
                    <a:pt x="222" y="2857"/>
                  </a:lnTo>
                  <a:lnTo>
                    <a:pt x="247" y="2869"/>
                  </a:lnTo>
                  <a:lnTo>
                    <a:pt x="272" y="2882"/>
                  </a:lnTo>
                  <a:lnTo>
                    <a:pt x="299" y="2893"/>
                  </a:lnTo>
                  <a:lnTo>
                    <a:pt x="325" y="2902"/>
                  </a:lnTo>
                  <a:lnTo>
                    <a:pt x="354" y="2910"/>
                  </a:lnTo>
                  <a:lnTo>
                    <a:pt x="382" y="2916"/>
                  </a:lnTo>
                  <a:lnTo>
                    <a:pt x="412" y="2921"/>
                  </a:lnTo>
                  <a:lnTo>
                    <a:pt x="448" y="2926"/>
                  </a:lnTo>
                  <a:lnTo>
                    <a:pt x="488" y="2930"/>
                  </a:lnTo>
                  <a:lnTo>
                    <a:pt x="533" y="2934"/>
                  </a:lnTo>
                  <a:lnTo>
                    <a:pt x="581" y="2937"/>
                  </a:lnTo>
                  <a:lnTo>
                    <a:pt x="687" y="2943"/>
                  </a:lnTo>
                  <a:lnTo>
                    <a:pt x="799" y="2948"/>
                  </a:lnTo>
                  <a:lnTo>
                    <a:pt x="916" y="2951"/>
                  </a:lnTo>
                  <a:lnTo>
                    <a:pt x="1031" y="2953"/>
                  </a:lnTo>
                  <a:lnTo>
                    <a:pt x="1142" y="2955"/>
                  </a:lnTo>
                  <a:lnTo>
                    <a:pt x="1241" y="2956"/>
                  </a:lnTo>
                  <a:lnTo>
                    <a:pt x="1250" y="3141"/>
                  </a:lnTo>
                  <a:lnTo>
                    <a:pt x="1258" y="3360"/>
                  </a:lnTo>
                  <a:lnTo>
                    <a:pt x="1269" y="3600"/>
                  </a:lnTo>
                  <a:lnTo>
                    <a:pt x="1279" y="3843"/>
                  </a:lnTo>
                  <a:lnTo>
                    <a:pt x="1288" y="4075"/>
                  </a:lnTo>
                  <a:lnTo>
                    <a:pt x="1294" y="4280"/>
                  </a:lnTo>
                  <a:lnTo>
                    <a:pt x="1300" y="4441"/>
                  </a:lnTo>
                  <a:lnTo>
                    <a:pt x="1302" y="4545"/>
                  </a:lnTo>
                  <a:lnTo>
                    <a:pt x="1302" y="4578"/>
                  </a:lnTo>
                  <a:lnTo>
                    <a:pt x="1303" y="4614"/>
                  </a:lnTo>
                  <a:lnTo>
                    <a:pt x="1306" y="4653"/>
                  </a:lnTo>
                  <a:lnTo>
                    <a:pt x="1309" y="4693"/>
                  </a:lnTo>
                  <a:lnTo>
                    <a:pt x="1315" y="4737"/>
                  </a:lnTo>
                  <a:lnTo>
                    <a:pt x="1321" y="4780"/>
                  </a:lnTo>
                  <a:lnTo>
                    <a:pt x="1329" y="4826"/>
                  </a:lnTo>
                  <a:lnTo>
                    <a:pt x="1341" y="4872"/>
                  </a:lnTo>
                  <a:lnTo>
                    <a:pt x="1354" y="4918"/>
                  </a:lnTo>
                  <a:lnTo>
                    <a:pt x="1370" y="4965"/>
                  </a:lnTo>
                  <a:lnTo>
                    <a:pt x="1378" y="4988"/>
                  </a:lnTo>
                  <a:lnTo>
                    <a:pt x="1388" y="5010"/>
                  </a:lnTo>
                  <a:lnTo>
                    <a:pt x="1397" y="5034"/>
                  </a:lnTo>
                  <a:lnTo>
                    <a:pt x="1409" y="5056"/>
                  </a:lnTo>
                  <a:lnTo>
                    <a:pt x="1421" y="5078"/>
                  </a:lnTo>
                  <a:lnTo>
                    <a:pt x="1433" y="5099"/>
                  </a:lnTo>
                  <a:lnTo>
                    <a:pt x="1446" y="5121"/>
                  </a:lnTo>
                  <a:lnTo>
                    <a:pt x="1461" y="5142"/>
                  </a:lnTo>
                  <a:lnTo>
                    <a:pt x="1476" y="5162"/>
                  </a:lnTo>
                  <a:lnTo>
                    <a:pt x="1492" y="5182"/>
                  </a:lnTo>
                  <a:lnTo>
                    <a:pt x="1509" y="5201"/>
                  </a:lnTo>
                  <a:lnTo>
                    <a:pt x="1527" y="5220"/>
                  </a:lnTo>
                  <a:lnTo>
                    <a:pt x="1547" y="5239"/>
                  </a:lnTo>
                  <a:lnTo>
                    <a:pt x="1568" y="5257"/>
                  </a:lnTo>
                  <a:lnTo>
                    <a:pt x="1589" y="5274"/>
                  </a:lnTo>
                  <a:lnTo>
                    <a:pt x="1613" y="5290"/>
                  </a:lnTo>
                  <a:lnTo>
                    <a:pt x="1636" y="5305"/>
                  </a:lnTo>
                  <a:lnTo>
                    <a:pt x="1659" y="5318"/>
                  </a:lnTo>
                  <a:lnTo>
                    <a:pt x="1685" y="5331"/>
                  </a:lnTo>
                  <a:lnTo>
                    <a:pt x="1709" y="5341"/>
                  </a:lnTo>
                  <a:lnTo>
                    <a:pt x="1736" y="5351"/>
                  </a:lnTo>
                  <a:lnTo>
                    <a:pt x="1762" y="5359"/>
                  </a:lnTo>
                  <a:lnTo>
                    <a:pt x="1789" y="5367"/>
                  </a:lnTo>
                  <a:lnTo>
                    <a:pt x="1816" y="5372"/>
                  </a:lnTo>
                  <a:lnTo>
                    <a:pt x="1845" y="5376"/>
                  </a:lnTo>
                  <a:lnTo>
                    <a:pt x="1873" y="5380"/>
                  </a:lnTo>
                  <a:lnTo>
                    <a:pt x="1902" y="5381"/>
                  </a:lnTo>
                  <a:lnTo>
                    <a:pt x="1932" y="5382"/>
                  </a:lnTo>
                  <a:lnTo>
                    <a:pt x="1969" y="5381"/>
                  </a:lnTo>
                  <a:lnTo>
                    <a:pt x="2013" y="5380"/>
                  </a:lnTo>
                  <a:lnTo>
                    <a:pt x="2064" y="5377"/>
                  </a:lnTo>
                  <a:lnTo>
                    <a:pt x="2121" y="5372"/>
                  </a:lnTo>
                  <a:lnTo>
                    <a:pt x="2250" y="5361"/>
                  </a:lnTo>
                  <a:lnTo>
                    <a:pt x="2397" y="5345"/>
                  </a:lnTo>
                  <a:lnTo>
                    <a:pt x="2557" y="5327"/>
                  </a:lnTo>
                  <a:lnTo>
                    <a:pt x="2727" y="5308"/>
                  </a:lnTo>
                  <a:lnTo>
                    <a:pt x="2902" y="5286"/>
                  </a:lnTo>
                  <a:lnTo>
                    <a:pt x="3077" y="5264"/>
                  </a:lnTo>
                  <a:lnTo>
                    <a:pt x="3413" y="5220"/>
                  </a:lnTo>
                  <a:lnTo>
                    <a:pt x="3703" y="5180"/>
                  </a:lnTo>
                  <a:lnTo>
                    <a:pt x="3912" y="5151"/>
                  </a:lnTo>
                  <a:lnTo>
                    <a:pt x="4006" y="5138"/>
                  </a:lnTo>
                  <a:lnTo>
                    <a:pt x="4028" y="5133"/>
                  </a:lnTo>
                  <a:lnTo>
                    <a:pt x="4048" y="5127"/>
                  </a:lnTo>
                  <a:lnTo>
                    <a:pt x="4068" y="5119"/>
                  </a:lnTo>
                  <a:lnTo>
                    <a:pt x="4087" y="5109"/>
                  </a:lnTo>
                  <a:lnTo>
                    <a:pt x="4104" y="5098"/>
                  </a:lnTo>
                  <a:lnTo>
                    <a:pt x="4119" y="5085"/>
                  </a:lnTo>
                  <a:lnTo>
                    <a:pt x="4134" y="5070"/>
                  </a:lnTo>
                  <a:lnTo>
                    <a:pt x="4148" y="5054"/>
                  </a:lnTo>
                  <a:lnTo>
                    <a:pt x="4159" y="5037"/>
                  </a:lnTo>
                  <a:lnTo>
                    <a:pt x="4169" y="5019"/>
                  </a:lnTo>
                  <a:lnTo>
                    <a:pt x="4177" y="5000"/>
                  </a:lnTo>
                  <a:lnTo>
                    <a:pt x="4183" y="4981"/>
                  </a:lnTo>
                  <a:lnTo>
                    <a:pt x="4187" y="4959"/>
                  </a:lnTo>
                  <a:lnTo>
                    <a:pt x="4191" y="4938"/>
                  </a:lnTo>
                  <a:lnTo>
                    <a:pt x="4191" y="4917"/>
                  </a:lnTo>
                  <a:lnTo>
                    <a:pt x="4188" y="4895"/>
                  </a:lnTo>
                  <a:close/>
                </a:path>
              </a:pathLst>
            </a:custGeom>
            <a:solidFill>
              <a:srgbClr val="B2B2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69649" name="Freeform 6">
              <a:extLst>
                <a:ext uri="{FF2B5EF4-FFF2-40B4-BE49-F238E27FC236}">
                  <a16:creationId xmlns:a16="http://schemas.microsoft.com/office/drawing/2014/main" id="{8B1D5DD2-D7D6-4284-B9DC-76EC676FCDE3}"/>
                </a:ext>
              </a:extLst>
            </p:cNvPr>
            <p:cNvSpPr>
              <a:spLocks/>
            </p:cNvSpPr>
            <p:nvPr/>
          </p:nvSpPr>
          <p:spPr bwMode="auto">
            <a:xfrm>
              <a:off x="4852" y="2121"/>
              <a:ext cx="127" cy="57"/>
            </a:xfrm>
            <a:custGeom>
              <a:avLst/>
              <a:gdLst>
                <a:gd name="T0" fmla="*/ 0 w 2162"/>
                <a:gd name="T1" fmla="*/ 0 h 983"/>
                <a:gd name="T2" fmla="*/ 0 w 2162"/>
                <a:gd name="T3" fmla="*/ 0 h 983"/>
                <a:gd name="T4" fmla="*/ 0 w 2162"/>
                <a:gd name="T5" fmla="*/ 0 h 983"/>
                <a:gd name="T6" fmla="*/ 0 w 2162"/>
                <a:gd name="T7" fmla="*/ 0 h 983"/>
                <a:gd name="T8" fmla="*/ 0 w 2162"/>
                <a:gd name="T9" fmla="*/ 0 h 983"/>
                <a:gd name="T10" fmla="*/ 0 w 2162"/>
                <a:gd name="T11" fmla="*/ 0 h 983"/>
                <a:gd name="T12" fmla="*/ 0 w 2162"/>
                <a:gd name="T13" fmla="*/ 0 h 983"/>
                <a:gd name="T14" fmla="*/ 0 w 2162"/>
                <a:gd name="T15" fmla="*/ 0 h 983"/>
                <a:gd name="T16" fmla="*/ 0 w 2162"/>
                <a:gd name="T17" fmla="*/ 0 h 983"/>
                <a:gd name="T18" fmla="*/ 0 w 2162"/>
                <a:gd name="T19" fmla="*/ 0 h 983"/>
                <a:gd name="T20" fmla="*/ 0 w 2162"/>
                <a:gd name="T21" fmla="*/ 0 h 983"/>
                <a:gd name="T22" fmla="*/ 0 w 2162"/>
                <a:gd name="T23" fmla="*/ 0 h 983"/>
                <a:gd name="T24" fmla="*/ 0 w 2162"/>
                <a:gd name="T25" fmla="*/ 0 h 983"/>
                <a:gd name="T26" fmla="*/ 0 w 2162"/>
                <a:gd name="T27" fmla="*/ 0 h 983"/>
                <a:gd name="T28" fmla="*/ 0 w 2162"/>
                <a:gd name="T29" fmla="*/ 0 h 983"/>
                <a:gd name="T30" fmla="*/ 0 w 2162"/>
                <a:gd name="T31" fmla="*/ 0 h 983"/>
                <a:gd name="T32" fmla="*/ 0 w 2162"/>
                <a:gd name="T33" fmla="*/ 0 h 983"/>
                <a:gd name="T34" fmla="*/ 0 w 2162"/>
                <a:gd name="T35" fmla="*/ 0 h 983"/>
                <a:gd name="T36" fmla="*/ 0 w 2162"/>
                <a:gd name="T37" fmla="*/ 0 h 983"/>
                <a:gd name="T38" fmla="*/ 0 w 2162"/>
                <a:gd name="T39" fmla="*/ 0 h 983"/>
                <a:gd name="T40" fmla="*/ 0 w 2162"/>
                <a:gd name="T41" fmla="*/ 0 h 983"/>
                <a:gd name="T42" fmla="*/ 0 w 2162"/>
                <a:gd name="T43" fmla="*/ 0 h 983"/>
                <a:gd name="T44" fmla="*/ 0 w 2162"/>
                <a:gd name="T45" fmla="*/ 0 h 983"/>
                <a:gd name="T46" fmla="*/ 0 w 2162"/>
                <a:gd name="T47" fmla="*/ 0 h 983"/>
                <a:gd name="T48" fmla="*/ 0 w 2162"/>
                <a:gd name="T49" fmla="*/ 0 h 983"/>
                <a:gd name="T50" fmla="*/ 0 w 2162"/>
                <a:gd name="T51" fmla="*/ 0 h 983"/>
                <a:gd name="T52" fmla="*/ 0 w 2162"/>
                <a:gd name="T53" fmla="*/ 0 h 983"/>
                <a:gd name="T54" fmla="*/ 0 w 2162"/>
                <a:gd name="T55" fmla="*/ 0 h 983"/>
                <a:gd name="T56" fmla="*/ 0 w 2162"/>
                <a:gd name="T57" fmla="*/ 0 h 983"/>
                <a:gd name="T58" fmla="*/ 0 w 2162"/>
                <a:gd name="T59" fmla="*/ 0 h 983"/>
                <a:gd name="T60" fmla="*/ 0 w 2162"/>
                <a:gd name="T61" fmla="*/ 0 h 983"/>
                <a:gd name="T62" fmla="*/ 0 w 2162"/>
                <a:gd name="T63" fmla="*/ 0 h 983"/>
                <a:gd name="T64" fmla="*/ 0 w 2162"/>
                <a:gd name="T65" fmla="*/ 0 h 983"/>
                <a:gd name="T66" fmla="*/ 0 w 2162"/>
                <a:gd name="T67" fmla="*/ 0 h 983"/>
                <a:gd name="T68" fmla="*/ 0 w 2162"/>
                <a:gd name="T69" fmla="*/ 0 h 983"/>
                <a:gd name="T70" fmla="*/ 0 w 2162"/>
                <a:gd name="T71" fmla="*/ 0 h 983"/>
                <a:gd name="T72" fmla="*/ 0 w 2162"/>
                <a:gd name="T73" fmla="*/ 0 h 983"/>
                <a:gd name="T74" fmla="*/ 0 w 2162"/>
                <a:gd name="T75" fmla="*/ 0 h 983"/>
                <a:gd name="T76" fmla="*/ 0 w 2162"/>
                <a:gd name="T77" fmla="*/ 0 h 983"/>
                <a:gd name="T78" fmla="*/ 0 w 2162"/>
                <a:gd name="T79" fmla="*/ 0 h 983"/>
                <a:gd name="T80" fmla="*/ 0 w 2162"/>
                <a:gd name="T81" fmla="*/ 0 h 983"/>
                <a:gd name="T82" fmla="*/ 0 w 2162"/>
                <a:gd name="T83" fmla="*/ 0 h 983"/>
                <a:gd name="T84" fmla="*/ 0 w 2162"/>
                <a:gd name="T85" fmla="*/ 0 h 983"/>
                <a:gd name="T86" fmla="*/ 0 w 2162"/>
                <a:gd name="T87" fmla="*/ 0 h 983"/>
                <a:gd name="T88" fmla="*/ 0 w 2162"/>
                <a:gd name="T89" fmla="*/ 0 h 983"/>
                <a:gd name="T90" fmla="*/ 0 w 2162"/>
                <a:gd name="T91" fmla="*/ 0 h 983"/>
                <a:gd name="T92" fmla="*/ 0 w 2162"/>
                <a:gd name="T93" fmla="*/ 0 h 983"/>
                <a:gd name="T94" fmla="*/ 0 w 2162"/>
                <a:gd name="T95" fmla="*/ 0 h 983"/>
                <a:gd name="T96" fmla="*/ 0 w 2162"/>
                <a:gd name="T97" fmla="*/ 0 h 983"/>
                <a:gd name="T98" fmla="*/ 0 w 2162"/>
                <a:gd name="T99" fmla="*/ 0 h 983"/>
                <a:gd name="T100" fmla="*/ 0 w 2162"/>
                <a:gd name="T101" fmla="*/ 0 h 983"/>
                <a:gd name="T102" fmla="*/ 0 w 2162"/>
                <a:gd name="T103" fmla="*/ 0 h 983"/>
                <a:gd name="T104" fmla="*/ 0 w 2162"/>
                <a:gd name="T105" fmla="*/ 0 h 983"/>
                <a:gd name="T106" fmla="*/ 0 w 2162"/>
                <a:gd name="T107" fmla="*/ 0 h 983"/>
                <a:gd name="T108" fmla="*/ 0 w 2162"/>
                <a:gd name="T109" fmla="*/ 0 h 983"/>
                <a:gd name="T110" fmla="*/ 0 w 2162"/>
                <a:gd name="T111" fmla="*/ 0 h 983"/>
                <a:gd name="T112" fmla="*/ 0 w 2162"/>
                <a:gd name="T113" fmla="*/ 0 h 983"/>
                <a:gd name="T114" fmla="*/ 0 w 2162"/>
                <a:gd name="T115" fmla="*/ 0 h 983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w 2162"/>
                <a:gd name="T175" fmla="*/ 0 h 983"/>
                <a:gd name="T176" fmla="*/ 2162 w 2162"/>
                <a:gd name="T177" fmla="*/ 983 h 983"/>
              </a:gdLst>
              <a:ahLst/>
              <a:cxnLst>
                <a:cxn ang="T116">
                  <a:pos x="T0" y="T1"/>
                </a:cxn>
                <a:cxn ang="T117">
                  <a:pos x="T2" y="T3"/>
                </a:cxn>
                <a:cxn ang="T118">
                  <a:pos x="T4" y="T5"/>
                </a:cxn>
                <a:cxn ang="T119">
                  <a:pos x="T6" y="T7"/>
                </a:cxn>
                <a:cxn ang="T120">
                  <a:pos x="T8" y="T9"/>
                </a:cxn>
                <a:cxn ang="T121">
                  <a:pos x="T10" y="T11"/>
                </a:cxn>
                <a:cxn ang="T122">
                  <a:pos x="T12" y="T13"/>
                </a:cxn>
                <a:cxn ang="T123">
                  <a:pos x="T14" y="T15"/>
                </a:cxn>
                <a:cxn ang="T124">
                  <a:pos x="T16" y="T17"/>
                </a:cxn>
                <a:cxn ang="T125">
                  <a:pos x="T18" y="T19"/>
                </a:cxn>
                <a:cxn ang="T126">
                  <a:pos x="T20" y="T21"/>
                </a:cxn>
                <a:cxn ang="T127">
                  <a:pos x="T22" y="T23"/>
                </a:cxn>
                <a:cxn ang="T128">
                  <a:pos x="T24" y="T25"/>
                </a:cxn>
                <a:cxn ang="T129">
                  <a:pos x="T26" y="T27"/>
                </a:cxn>
                <a:cxn ang="T130">
                  <a:pos x="T28" y="T29"/>
                </a:cxn>
                <a:cxn ang="T131">
                  <a:pos x="T30" y="T31"/>
                </a:cxn>
                <a:cxn ang="T132">
                  <a:pos x="T32" y="T33"/>
                </a:cxn>
                <a:cxn ang="T133">
                  <a:pos x="T34" y="T35"/>
                </a:cxn>
                <a:cxn ang="T134">
                  <a:pos x="T36" y="T37"/>
                </a:cxn>
                <a:cxn ang="T135">
                  <a:pos x="T38" y="T39"/>
                </a:cxn>
                <a:cxn ang="T136">
                  <a:pos x="T40" y="T41"/>
                </a:cxn>
                <a:cxn ang="T137">
                  <a:pos x="T42" y="T43"/>
                </a:cxn>
                <a:cxn ang="T138">
                  <a:pos x="T44" y="T45"/>
                </a:cxn>
                <a:cxn ang="T139">
                  <a:pos x="T46" y="T47"/>
                </a:cxn>
                <a:cxn ang="T140">
                  <a:pos x="T48" y="T49"/>
                </a:cxn>
                <a:cxn ang="T141">
                  <a:pos x="T50" y="T51"/>
                </a:cxn>
                <a:cxn ang="T142">
                  <a:pos x="T52" y="T53"/>
                </a:cxn>
                <a:cxn ang="T143">
                  <a:pos x="T54" y="T55"/>
                </a:cxn>
                <a:cxn ang="T144">
                  <a:pos x="T56" y="T57"/>
                </a:cxn>
                <a:cxn ang="T145">
                  <a:pos x="T58" y="T59"/>
                </a:cxn>
                <a:cxn ang="T146">
                  <a:pos x="T60" y="T61"/>
                </a:cxn>
                <a:cxn ang="T147">
                  <a:pos x="T62" y="T63"/>
                </a:cxn>
                <a:cxn ang="T148">
                  <a:pos x="T64" y="T65"/>
                </a:cxn>
                <a:cxn ang="T149">
                  <a:pos x="T66" y="T67"/>
                </a:cxn>
                <a:cxn ang="T150">
                  <a:pos x="T68" y="T69"/>
                </a:cxn>
                <a:cxn ang="T151">
                  <a:pos x="T70" y="T71"/>
                </a:cxn>
                <a:cxn ang="T152">
                  <a:pos x="T72" y="T73"/>
                </a:cxn>
                <a:cxn ang="T153">
                  <a:pos x="T74" y="T75"/>
                </a:cxn>
                <a:cxn ang="T154">
                  <a:pos x="T76" y="T77"/>
                </a:cxn>
                <a:cxn ang="T155">
                  <a:pos x="T78" y="T79"/>
                </a:cxn>
                <a:cxn ang="T156">
                  <a:pos x="T80" y="T81"/>
                </a:cxn>
                <a:cxn ang="T157">
                  <a:pos x="T82" y="T83"/>
                </a:cxn>
                <a:cxn ang="T158">
                  <a:pos x="T84" y="T85"/>
                </a:cxn>
                <a:cxn ang="T159">
                  <a:pos x="T86" y="T87"/>
                </a:cxn>
                <a:cxn ang="T160">
                  <a:pos x="T88" y="T89"/>
                </a:cxn>
                <a:cxn ang="T161">
                  <a:pos x="T90" y="T91"/>
                </a:cxn>
                <a:cxn ang="T162">
                  <a:pos x="T92" y="T93"/>
                </a:cxn>
                <a:cxn ang="T163">
                  <a:pos x="T94" y="T95"/>
                </a:cxn>
                <a:cxn ang="T164">
                  <a:pos x="T96" y="T97"/>
                </a:cxn>
                <a:cxn ang="T165">
                  <a:pos x="T98" y="T99"/>
                </a:cxn>
                <a:cxn ang="T166">
                  <a:pos x="T100" y="T101"/>
                </a:cxn>
                <a:cxn ang="T167">
                  <a:pos x="T102" y="T103"/>
                </a:cxn>
                <a:cxn ang="T168">
                  <a:pos x="T104" y="T105"/>
                </a:cxn>
                <a:cxn ang="T169">
                  <a:pos x="T106" y="T107"/>
                </a:cxn>
                <a:cxn ang="T170">
                  <a:pos x="T108" y="T109"/>
                </a:cxn>
                <a:cxn ang="T171">
                  <a:pos x="T110" y="T111"/>
                </a:cxn>
                <a:cxn ang="T172">
                  <a:pos x="T112" y="T113"/>
                </a:cxn>
                <a:cxn ang="T173">
                  <a:pos x="T114" y="T115"/>
                </a:cxn>
              </a:cxnLst>
              <a:rect l="T174" t="T175" r="T176" b="T177"/>
              <a:pathLst>
                <a:path w="2162" h="983">
                  <a:moveTo>
                    <a:pt x="358" y="790"/>
                  </a:moveTo>
                  <a:lnTo>
                    <a:pt x="415" y="740"/>
                  </a:lnTo>
                  <a:lnTo>
                    <a:pt x="469" y="695"/>
                  </a:lnTo>
                  <a:lnTo>
                    <a:pt x="520" y="653"/>
                  </a:lnTo>
                  <a:lnTo>
                    <a:pt x="568" y="616"/>
                  </a:lnTo>
                  <a:lnTo>
                    <a:pt x="613" y="582"/>
                  </a:lnTo>
                  <a:lnTo>
                    <a:pt x="657" y="553"/>
                  </a:lnTo>
                  <a:lnTo>
                    <a:pt x="698" y="527"/>
                  </a:lnTo>
                  <a:lnTo>
                    <a:pt x="738" y="505"/>
                  </a:lnTo>
                  <a:lnTo>
                    <a:pt x="778" y="486"/>
                  </a:lnTo>
                  <a:lnTo>
                    <a:pt x="816" y="470"/>
                  </a:lnTo>
                  <a:lnTo>
                    <a:pt x="835" y="462"/>
                  </a:lnTo>
                  <a:lnTo>
                    <a:pt x="853" y="456"/>
                  </a:lnTo>
                  <a:lnTo>
                    <a:pt x="872" y="451"/>
                  </a:lnTo>
                  <a:lnTo>
                    <a:pt x="891" y="446"/>
                  </a:lnTo>
                  <a:lnTo>
                    <a:pt x="929" y="438"/>
                  </a:lnTo>
                  <a:lnTo>
                    <a:pt x="968" y="433"/>
                  </a:lnTo>
                  <a:lnTo>
                    <a:pt x="1007" y="430"/>
                  </a:lnTo>
                  <a:lnTo>
                    <a:pt x="1047" y="430"/>
                  </a:lnTo>
                  <a:lnTo>
                    <a:pt x="1069" y="430"/>
                  </a:lnTo>
                  <a:lnTo>
                    <a:pt x="1092" y="432"/>
                  </a:lnTo>
                  <a:lnTo>
                    <a:pt x="1114" y="434"/>
                  </a:lnTo>
                  <a:lnTo>
                    <a:pt x="1137" y="438"/>
                  </a:lnTo>
                  <a:lnTo>
                    <a:pt x="1162" y="443"/>
                  </a:lnTo>
                  <a:lnTo>
                    <a:pt x="1185" y="450"/>
                  </a:lnTo>
                  <a:lnTo>
                    <a:pt x="1209" y="456"/>
                  </a:lnTo>
                  <a:lnTo>
                    <a:pt x="1234" y="465"/>
                  </a:lnTo>
                  <a:lnTo>
                    <a:pt x="1258" y="474"/>
                  </a:lnTo>
                  <a:lnTo>
                    <a:pt x="1283" y="484"/>
                  </a:lnTo>
                  <a:lnTo>
                    <a:pt x="1308" y="494"/>
                  </a:lnTo>
                  <a:lnTo>
                    <a:pt x="1332" y="507"/>
                  </a:lnTo>
                  <a:lnTo>
                    <a:pt x="1357" y="519"/>
                  </a:lnTo>
                  <a:lnTo>
                    <a:pt x="1382" y="532"/>
                  </a:lnTo>
                  <a:lnTo>
                    <a:pt x="1407" y="547"/>
                  </a:lnTo>
                  <a:lnTo>
                    <a:pt x="1431" y="562"/>
                  </a:lnTo>
                  <a:lnTo>
                    <a:pt x="1455" y="578"/>
                  </a:lnTo>
                  <a:lnTo>
                    <a:pt x="1479" y="594"/>
                  </a:lnTo>
                  <a:lnTo>
                    <a:pt x="1503" y="612"/>
                  </a:lnTo>
                  <a:lnTo>
                    <a:pt x="1526" y="630"/>
                  </a:lnTo>
                  <a:lnTo>
                    <a:pt x="1550" y="648"/>
                  </a:lnTo>
                  <a:lnTo>
                    <a:pt x="1572" y="667"/>
                  </a:lnTo>
                  <a:lnTo>
                    <a:pt x="1594" y="687"/>
                  </a:lnTo>
                  <a:lnTo>
                    <a:pt x="1617" y="707"/>
                  </a:lnTo>
                  <a:lnTo>
                    <a:pt x="1638" y="729"/>
                  </a:lnTo>
                  <a:lnTo>
                    <a:pt x="1658" y="750"/>
                  </a:lnTo>
                  <a:lnTo>
                    <a:pt x="1678" y="772"/>
                  </a:lnTo>
                  <a:lnTo>
                    <a:pt x="1698" y="794"/>
                  </a:lnTo>
                  <a:lnTo>
                    <a:pt x="1716" y="817"/>
                  </a:lnTo>
                  <a:lnTo>
                    <a:pt x="1735" y="840"/>
                  </a:lnTo>
                  <a:lnTo>
                    <a:pt x="1752" y="863"/>
                  </a:lnTo>
                  <a:lnTo>
                    <a:pt x="1769" y="888"/>
                  </a:lnTo>
                  <a:lnTo>
                    <a:pt x="1782" y="906"/>
                  </a:lnTo>
                  <a:lnTo>
                    <a:pt x="1797" y="922"/>
                  </a:lnTo>
                  <a:lnTo>
                    <a:pt x="1812" y="935"/>
                  </a:lnTo>
                  <a:lnTo>
                    <a:pt x="1829" y="948"/>
                  </a:lnTo>
                  <a:lnTo>
                    <a:pt x="1847" y="959"/>
                  </a:lnTo>
                  <a:lnTo>
                    <a:pt x="1866" y="967"/>
                  </a:lnTo>
                  <a:lnTo>
                    <a:pt x="1885" y="975"/>
                  </a:lnTo>
                  <a:lnTo>
                    <a:pt x="1905" y="979"/>
                  </a:lnTo>
                  <a:lnTo>
                    <a:pt x="1925" y="982"/>
                  </a:lnTo>
                  <a:lnTo>
                    <a:pt x="1946" y="983"/>
                  </a:lnTo>
                  <a:lnTo>
                    <a:pt x="1966" y="982"/>
                  </a:lnTo>
                  <a:lnTo>
                    <a:pt x="1988" y="980"/>
                  </a:lnTo>
                  <a:lnTo>
                    <a:pt x="2008" y="975"/>
                  </a:lnTo>
                  <a:lnTo>
                    <a:pt x="2028" y="967"/>
                  </a:lnTo>
                  <a:lnTo>
                    <a:pt x="2047" y="959"/>
                  </a:lnTo>
                  <a:lnTo>
                    <a:pt x="2066" y="947"/>
                  </a:lnTo>
                  <a:lnTo>
                    <a:pt x="2084" y="934"/>
                  </a:lnTo>
                  <a:lnTo>
                    <a:pt x="2100" y="919"/>
                  </a:lnTo>
                  <a:lnTo>
                    <a:pt x="2114" y="904"/>
                  </a:lnTo>
                  <a:lnTo>
                    <a:pt x="2127" y="887"/>
                  </a:lnTo>
                  <a:lnTo>
                    <a:pt x="2137" y="869"/>
                  </a:lnTo>
                  <a:lnTo>
                    <a:pt x="2146" y="850"/>
                  </a:lnTo>
                  <a:lnTo>
                    <a:pt x="2153" y="830"/>
                  </a:lnTo>
                  <a:lnTo>
                    <a:pt x="2157" y="810"/>
                  </a:lnTo>
                  <a:lnTo>
                    <a:pt x="2161" y="790"/>
                  </a:lnTo>
                  <a:lnTo>
                    <a:pt x="2162" y="770"/>
                  </a:lnTo>
                  <a:lnTo>
                    <a:pt x="2162" y="749"/>
                  </a:lnTo>
                  <a:lnTo>
                    <a:pt x="2158" y="729"/>
                  </a:lnTo>
                  <a:lnTo>
                    <a:pt x="2153" y="708"/>
                  </a:lnTo>
                  <a:lnTo>
                    <a:pt x="2147" y="688"/>
                  </a:lnTo>
                  <a:lnTo>
                    <a:pt x="2137" y="668"/>
                  </a:lnTo>
                  <a:lnTo>
                    <a:pt x="2126" y="649"/>
                  </a:lnTo>
                  <a:lnTo>
                    <a:pt x="2101" y="614"/>
                  </a:lnTo>
                  <a:lnTo>
                    <a:pt x="2076" y="579"/>
                  </a:lnTo>
                  <a:lnTo>
                    <a:pt x="2049" y="545"/>
                  </a:lnTo>
                  <a:lnTo>
                    <a:pt x="2022" y="512"/>
                  </a:lnTo>
                  <a:lnTo>
                    <a:pt x="1993" y="479"/>
                  </a:lnTo>
                  <a:lnTo>
                    <a:pt x="1964" y="448"/>
                  </a:lnTo>
                  <a:lnTo>
                    <a:pt x="1934" y="417"/>
                  </a:lnTo>
                  <a:lnTo>
                    <a:pt x="1903" y="386"/>
                  </a:lnTo>
                  <a:lnTo>
                    <a:pt x="1871" y="357"/>
                  </a:lnTo>
                  <a:lnTo>
                    <a:pt x="1839" y="329"/>
                  </a:lnTo>
                  <a:lnTo>
                    <a:pt x="1806" y="302"/>
                  </a:lnTo>
                  <a:lnTo>
                    <a:pt x="1772" y="276"/>
                  </a:lnTo>
                  <a:lnTo>
                    <a:pt x="1738" y="250"/>
                  </a:lnTo>
                  <a:lnTo>
                    <a:pt x="1704" y="226"/>
                  </a:lnTo>
                  <a:lnTo>
                    <a:pt x="1669" y="204"/>
                  </a:lnTo>
                  <a:lnTo>
                    <a:pt x="1634" y="181"/>
                  </a:lnTo>
                  <a:lnTo>
                    <a:pt x="1597" y="160"/>
                  </a:lnTo>
                  <a:lnTo>
                    <a:pt x="1561" y="140"/>
                  </a:lnTo>
                  <a:lnTo>
                    <a:pt x="1524" y="122"/>
                  </a:lnTo>
                  <a:lnTo>
                    <a:pt x="1488" y="104"/>
                  </a:lnTo>
                  <a:lnTo>
                    <a:pt x="1451" y="88"/>
                  </a:lnTo>
                  <a:lnTo>
                    <a:pt x="1414" y="73"/>
                  </a:lnTo>
                  <a:lnTo>
                    <a:pt x="1377" y="59"/>
                  </a:lnTo>
                  <a:lnTo>
                    <a:pt x="1340" y="48"/>
                  </a:lnTo>
                  <a:lnTo>
                    <a:pt x="1303" y="36"/>
                  </a:lnTo>
                  <a:lnTo>
                    <a:pt x="1266" y="27"/>
                  </a:lnTo>
                  <a:lnTo>
                    <a:pt x="1228" y="19"/>
                  </a:lnTo>
                  <a:lnTo>
                    <a:pt x="1192" y="12"/>
                  </a:lnTo>
                  <a:lnTo>
                    <a:pt x="1155" y="6"/>
                  </a:lnTo>
                  <a:lnTo>
                    <a:pt x="1119" y="3"/>
                  </a:lnTo>
                  <a:lnTo>
                    <a:pt x="1082" y="0"/>
                  </a:lnTo>
                  <a:lnTo>
                    <a:pt x="1047" y="0"/>
                  </a:lnTo>
                  <a:lnTo>
                    <a:pt x="1012" y="0"/>
                  </a:lnTo>
                  <a:lnTo>
                    <a:pt x="977" y="1"/>
                  </a:lnTo>
                  <a:lnTo>
                    <a:pt x="944" y="4"/>
                  </a:lnTo>
                  <a:lnTo>
                    <a:pt x="911" y="8"/>
                  </a:lnTo>
                  <a:lnTo>
                    <a:pt x="878" y="12"/>
                  </a:lnTo>
                  <a:lnTo>
                    <a:pt x="847" y="16"/>
                  </a:lnTo>
                  <a:lnTo>
                    <a:pt x="816" y="22"/>
                  </a:lnTo>
                  <a:lnTo>
                    <a:pt x="785" y="30"/>
                  </a:lnTo>
                  <a:lnTo>
                    <a:pt x="754" y="37"/>
                  </a:lnTo>
                  <a:lnTo>
                    <a:pt x="725" y="46"/>
                  </a:lnTo>
                  <a:lnTo>
                    <a:pt x="695" y="55"/>
                  </a:lnTo>
                  <a:lnTo>
                    <a:pt x="665" y="66"/>
                  </a:lnTo>
                  <a:lnTo>
                    <a:pt x="637" y="77"/>
                  </a:lnTo>
                  <a:lnTo>
                    <a:pt x="607" y="90"/>
                  </a:lnTo>
                  <a:lnTo>
                    <a:pt x="578" y="104"/>
                  </a:lnTo>
                  <a:lnTo>
                    <a:pt x="550" y="118"/>
                  </a:lnTo>
                  <a:lnTo>
                    <a:pt x="521" y="133"/>
                  </a:lnTo>
                  <a:lnTo>
                    <a:pt x="492" y="150"/>
                  </a:lnTo>
                  <a:lnTo>
                    <a:pt x="464" y="167"/>
                  </a:lnTo>
                  <a:lnTo>
                    <a:pt x="435" y="184"/>
                  </a:lnTo>
                  <a:lnTo>
                    <a:pt x="407" y="203"/>
                  </a:lnTo>
                  <a:lnTo>
                    <a:pt x="378" y="223"/>
                  </a:lnTo>
                  <a:lnTo>
                    <a:pt x="349" y="243"/>
                  </a:lnTo>
                  <a:lnTo>
                    <a:pt x="320" y="265"/>
                  </a:lnTo>
                  <a:lnTo>
                    <a:pt x="260" y="311"/>
                  </a:lnTo>
                  <a:lnTo>
                    <a:pt x="200" y="360"/>
                  </a:lnTo>
                  <a:lnTo>
                    <a:pt x="137" y="413"/>
                  </a:lnTo>
                  <a:lnTo>
                    <a:pt x="73" y="470"/>
                  </a:lnTo>
                  <a:lnTo>
                    <a:pt x="57" y="485"/>
                  </a:lnTo>
                  <a:lnTo>
                    <a:pt x="43" y="502"/>
                  </a:lnTo>
                  <a:lnTo>
                    <a:pt x="31" y="520"/>
                  </a:lnTo>
                  <a:lnTo>
                    <a:pt x="22" y="538"/>
                  </a:lnTo>
                  <a:lnTo>
                    <a:pt x="13" y="557"/>
                  </a:lnTo>
                  <a:lnTo>
                    <a:pt x="7" y="577"/>
                  </a:lnTo>
                  <a:lnTo>
                    <a:pt x="4" y="597"/>
                  </a:lnTo>
                  <a:lnTo>
                    <a:pt x="1" y="617"/>
                  </a:lnTo>
                  <a:lnTo>
                    <a:pt x="0" y="638"/>
                  </a:lnTo>
                  <a:lnTo>
                    <a:pt x="3" y="659"/>
                  </a:lnTo>
                  <a:lnTo>
                    <a:pt x="6" y="679"/>
                  </a:lnTo>
                  <a:lnTo>
                    <a:pt x="12" y="699"/>
                  </a:lnTo>
                  <a:lnTo>
                    <a:pt x="19" y="719"/>
                  </a:lnTo>
                  <a:lnTo>
                    <a:pt x="29" y="737"/>
                  </a:lnTo>
                  <a:lnTo>
                    <a:pt x="41" y="755"/>
                  </a:lnTo>
                  <a:lnTo>
                    <a:pt x="54" y="773"/>
                  </a:lnTo>
                  <a:lnTo>
                    <a:pt x="70" y="788"/>
                  </a:lnTo>
                  <a:lnTo>
                    <a:pt x="86" y="802"/>
                  </a:lnTo>
                  <a:lnTo>
                    <a:pt x="104" y="814"/>
                  </a:lnTo>
                  <a:lnTo>
                    <a:pt x="123" y="824"/>
                  </a:lnTo>
                  <a:lnTo>
                    <a:pt x="143" y="832"/>
                  </a:lnTo>
                  <a:lnTo>
                    <a:pt x="162" y="838"/>
                  </a:lnTo>
                  <a:lnTo>
                    <a:pt x="182" y="842"/>
                  </a:lnTo>
                  <a:lnTo>
                    <a:pt x="203" y="844"/>
                  </a:lnTo>
                  <a:lnTo>
                    <a:pt x="223" y="844"/>
                  </a:lnTo>
                  <a:lnTo>
                    <a:pt x="244" y="843"/>
                  </a:lnTo>
                  <a:lnTo>
                    <a:pt x="264" y="839"/>
                  </a:lnTo>
                  <a:lnTo>
                    <a:pt x="285" y="834"/>
                  </a:lnTo>
                  <a:lnTo>
                    <a:pt x="304" y="826"/>
                  </a:lnTo>
                  <a:lnTo>
                    <a:pt x="323" y="816"/>
                  </a:lnTo>
                  <a:lnTo>
                    <a:pt x="341" y="804"/>
                  </a:lnTo>
                  <a:lnTo>
                    <a:pt x="358" y="790"/>
                  </a:lnTo>
                  <a:close/>
                </a:path>
              </a:pathLst>
            </a:custGeom>
            <a:solidFill>
              <a:srgbClr val="B2B2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69650" name="Freeform 7">
              <a:extLst>
                <a:ext uri="{FF2B5EF4-FFF2-40B4-BE49-F238E27FC236}">
                  <a16:creationId xmlns:a16="http://schemas.microsoft.com/office/drawing/2014/main" id="{F697D944-D19B-42BA-8184-73B547FF92C0}"/>
                </a:ext>
              </a:extLst>
            </p:cNvPr>
            <p:cNvSpPr>
              <a:spLocks/>
            </p:cNvSpPr>
            <p:nvPr/>
          </p:nvSpPr>
          <p:spPr bwMode="auto">
            <a:xfrm>
              <a:off x="4891" y="2182"/>
              <a:ext cx="25" cy="80"/>
            </a:xfrm>
            <a:custGeom>
              <a:avLst/>
              <a:gdLst>
                <a:gd name="T0" fmla="*/ 0 w 429"/>
                <a:gd name="T1" fmla="*/ 0 h 1364"/>
                <a:gd name="T2" fmla="*/ 0 w 429"/>
                <a:gd name="T3" fmla="*/ 0 h 1364"/>
                <a:gd name="T4" fmla="*/ 0 w 429"/>
                <a:gd name="T5" fmla="*/ 0 h 1364"/>
                <a:gd name="T6" fmla="*/ 0 w 429"/>
                <a:gd name="T7" fmla="*/ 0 h 1364"/>
                <a:gd name="T8" fmla="*/ 0 w 429"/>
                <a:gd name="T9" fmla="*/ 0 h 1364"/>
                <a:gd name="T10" fmla="*/ 0 w 429"/>
                <a:gd name="T11" fmla="*/ 0 h 1364"/>
                <a:gd name="T12" fmla="*/ 0 w 429"/>
                <a:gd name="T13" fmla="*/ 0 h 1364"/>
                <a:gd name="T14" fmla="*/ 0 w 429"/>
                <a:gd name="T15" fmla="*/ 0 h 1364"/>
                <a:gd name="T16" fmla="*/ 0 w 429"/>
                <a:gd name="T17" fmla="*/ 0 h 1364"/>
                <a:gd name="T18" fmla="*/ 0 w 429"/>
                <a:gd name="T19" fmla="*/ 0 h 1364"/>
                <a:gd name="T20" fmla="*/ 0 w 429"/>
                <a:gd name="T21" fmla="*/ 0 h 1364"/>
                <a:gd name="T22" fmla="*/ 0 w 429"/>
                <a:gd name="T23" fmla="*/ 0 h 1364"/>
                <a:gd name="T24" fmla="*/ 0 w 429"/>
                <a:gd name="T25" fmla="*/ 0 h 1364"/>
                <a:gd name="T26" fmla="*/ 0 w 429"/>
                <a:gd name="T27" fmla="*/ 0 h 1364"/>
                <a:gd name="T28" fmla="*/ 0 w 429"/>
                <a:gd name="T29" fmla="*/ 0 h 1364"/>
                <a:gd name="T30" fmla="*/ 0 w 429"/>
                <a:gd name="T31" fmla="*/ 0 h 1364"/>
                <a:gd name="T32" fmla="*/ 0 w 429"/>
                <a:gd name="T33" fmla="*/ 0 h 1364"/>
                <a:gd name="T34" fmla="*/ 0 w 429"/>
                <a:gd name="T35" fmla="*/ 0 h 1364"/>
                <a:gd name="T36" fmla="*/ 0 w 429"/>
                <a:gd name="T37" fmla="*/ 0 h 1364"/>
                <a:gd name="T38" fmla="*/ 0 w 429"/>
                <a:gd name="T39" fmla="*/ 0 h 1364"/>
                <a:gd name="T40" fmla="*/ 0 w 429"/>
                <a:gd name="T41" fmla="*/ 0 h 1364"/>
                <a:gd name="T42" fmla="*/ 0 w 429"/>
                <a:gd name="T43" fmla="*/ 0 h 1364"/>
                <a:gd name="T44" fmla="*/ 0 w 429"/>
                <a:gd name="T45" fmla="*/ 0 h 1364"/>
                <a:gd name="T46" fmla="*/ 0 w 429"/>
                <a:gd name="T47" fmla="*/ 0 h 1364"/>
                <a:gd name="T48" fmla="*/ 0 w 429"/>
                <a:gd name="T49" fmla="*/ 0 h 1364"/>
                <a:gd name="T50" fmla="*/ 0 w 429"/>
                <a:gd name="T51" fmla="*/ 0 h 1364"/>
                <a:gd name="T52" fmla="*/ 0 w 429"/>
                <a:gd name="T53" fmla="*/ 0 h 1364"/>
                <a:gd name="T54" fmla="*/ 0 w 429"/>
                <a:gd name="T55" fmla="*/ 0 h 1364"/>
                <a:gd name="T56" fmla="*/ 0 w 429"/>
                <a:gd name="T57" fmla="*/ 0 h 1364"/>
                <a:gd name="T58" fmla="*/ 0 w 429"/>
                <a:gd name="T59" fmla="*/ 0 h 1364"/>
                <a:gd name="T60" fmla="*/ 0 w 429"/>
                <a:gd name="T61" fmla="*/ 0 h 1364"/>
                <a:gd name="T62" fmla="*/ 0 w 429"/>
                <a:gd name="T63" fmla="*/ 0 h 1364"/>
                <a:gd name="T64" fmla="*/ 0 w 429"/>
                <a:gd name="T65" fmla="*/ 0 h 1364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429"/>
                <a:gd name="T100" fmla="*/ 0 h 1364"/>
                <a:gd name="T101" fmla="*/ 429 w 429"/>
                <a:gd name="T102" fmla="*/ 1364 h 1364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429" h="1364">
                  <a:moveTo>
                    <a:pt x="0" y="214"/>
                  </a:moveTo>
                  <a:lnTo>
                    <a:pt x="0" y="1150"/>
                  </a:lnTo>
                  <a:lnTo>
                    <a:pt x="1" y="1172"/>
                  </a:lnTo>
                  <a:lnTo>
                    <a:pt x="4" y="1193"/>
                  </a:lnTo>
                  <a:lnTo>
                    <a:pt x="9" y="1213"/>
                  </a:lnTo>
                  <a:lnTo>
                    <a:pt x="17" y="1233"/>
                  </a:lnTo>
                  <a:lnTo>
                    <a:pt x="25" y="1253"/>
                  </a:lnTo>
                  <a:lnTo>
                    <a:pt x="36" y="1270"/>
                  </a:lnTo>
                  <a:lnTo>
                    <a:pt x="49" y="1286"/>
                  </a:lnTo>
                  <a:lnTo>
                    <a:pt x="63" y="1301"/>
                  </a:lnTo>
                  <a:lnTo>
                    <a:pt x="78" y="1315"/>
                  </a:lnTo>
                  <a:lnTo>
                    <a:pt x="94" y="1328"/>
                  </a:lnTo>
                  <a:lnTo>
                    <a:pt x="112" y="1338"/>
                  </a:lnTo>
                  <a:lnTo>
                    <a:pt x="131" y="1348"/>
                  </a:lnTo>
                  <a:lnTo>
                    <a:pt x="151" y="1354"/>
                  </a:lnTo>
                  <a:lnTo>
                    <a:pt x="172" y="1360"/>
                  </a:lnTo>
                  <a:lnTo>
                    <a:pt x="193" y="1363"/>
                  </a:lnTo>
                  <a:lnTo>
                    <a:pt x="214" y="1364"/>
                  </a:lnTo>
                  <a:lnTo>
                    <a:pt x="236" y="1363"/>
                  </a:lnTo>
                  <a:lnTo>
                    <a:pt x="258" y="1360"/>
                  </a:lnTo>
                  <a:lnTo>
                    <a:pt x="279" y="1354"/>
                  </a:lnTo>
                  <a:lnTo>
                    <a:pt x="298" y="1348"/>
                  </a:lnTo>
                  <a:lnTo>
                    <a:pt x="317" y="1338"/>
                  </a:lnTo>
                  <a:lnTo>
                    <a:pt x="334" y="1328"/>
                  </a:lnTo>
                  <a:lnTo>
                    <a:pt x="351" y="1315"/>
                  </a:lnTo>
                  <a:lnTo>
                    <a:pt x="367" y="1301"/>
                  </a:lnTo>
                  <a:lnTo>
                    <a:pt x="381" y="1286"/>
                  </a:lnTo>
                  <a:lnTo>
                    <a:pt x="392" y="1270"/>
                  </a:lnTo>
                  <a:lnTo>
                    <a:pt x="403" y="1253"/>
                  </a:lnTo>
                  <a:lnTo>
                    <a:pt x="412" y="1233"/>
                  </a:lnTo>
                  <a:lnTo>
                    <a:pt x="420" y="1213"/>
                  </a:lnTo>
                  <a:lnTo>
                    <a:pt x="425" y="1193"/>
                  </a:lnTo>
                  <a:lnTo>
                    <a:pt x="428" y="1172"/>
                  </a:lnTo>
                  <a:lnTo>
                    <a:pt x="429" y="1150"/>
                  </a:lnTo>
                  <a:lnTo>
                    <a:pt x="429" y="214"/>
                  </a:lnTo>
                  <a:lnTo>
                    <a:pt x="428" y="192"/>
                  </a:lnTo>
                  <a:lnTo>
                    <a:pt x="425" y="171"/>
                  </a:lnTo>
                  <a:lnTo>
                    <a:pt x="420" y="151"/>
                  </a:lnTo>
                  <a:lnTo>
                    <a:pt x="412" y="131"/>
                  </a:lnTo>
                  <a:lnTo>
                    <a:pt x="403" y="113"/>
                  </a:lnTo>
                  <a:lnTo>
                    <a:pt x="392" y="95"/>
                  </a:lnTo>
                  <a:lnTo>
                    <a:pt x="381" y="78"/>
                  </a:lnTo>
                  <a:lnTo>
                    <a:pt x="367" y="63"/>
                  </a:lnTo>
                  <a:lnTo>
                    <a:pt x="351" y="49"/>
                  </a:lnTo>
                  <a:lnTo>
                    <a:pt x="334" y="36"/>
                  </a:lnTo>
                  <a:lnTo>
                    <a:pt x="317" y="26"/>
                  </a:lnTo>
                  <a:lnTo>
                    <a:pt x="298" y="16"/>
                  </a:lnTo>
                  <a:lnTo>
                    <a:pt x="279" y="10"/>
                  </a:lnTo>
                  <a:lnTo>
                    <a:pt x="258" y="4"/>
                  </a:lnTo>
                  <a:lnTo>
                    <a:pt x="236" y="1"/>
                  </a:lnTo>
                  <a:lnTo>
                    <a:pt x="214" y="0"/>
                  </a:lnTo>
                  <a:lnTo>
                    <a:pt x="193" y="1"/>
                  </a:lnTo>
                  <a:lnTo>
                    <a:pt x="172" y="4"/>
                  </a:lnTo>
                  <a:lnTo>
                    <a:pt x="151" y="10"/>
                  </a:lnTo>
                  <a:lnTo>
                    <a:pt x="131" y="16"/>
                  </a:lnTo>
                  <a:lnTo>
                    <a:pt x="112" y="26"/>
                  </a:lnTo>
                  <a:lnTo>
                    <a:pt x="94" y="36"/>
                  </a:lnTo>
                  <a:lnTo>
                    <a:pt x="78" y="49"/>
                  </a:lnTo>
                  <a:lnTo>
                    <a:pt x="63" y="63"/>
                  </a:lnTo>
                  <a:lnTo>
                    <a:pt x="49" y="78"/>
                  </a:lnTo>
                  <a:lnTo>
                    <a:pt x="36" y="95"/>
                  </a:lnTo>
                  <a:lnTo>
                    <a:pt x="25" y="113"/>
                  </a:lnTo>
                  <a:lnTo>
                    <a:pt x="17" y="131"/>
                  </a:lnTo>
                  <a:lnTo>
                    <a:pt x="9" y="151"/>
                  </a:lnTo>
                  <a:lnTo>
                    <a:pt x="4" y="171"/>
                  </a:lnTo>
                  <a:lnTo>
                    <a:pt x="1" y="192"/>
                  </a:lnTo>
                  <a:lnTo>
                    <a:pt x="0" y="214"/>
                  </a:lnTo>
                  <a:close/>
                </a:path>
              </a:pathLst>
            </a:custGeom>
            <a:solidFill>
              <a:srgbClr val="B2B2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69651" name="Freeform 8">
              <a:extLst>
                <a:ext uri="{FF2B5EF4-FFF2-40B4-BE49-F238E27FC236}">
                  <a16:creationId xmlns:a16="http://schemas.microsoft.com/office/drawing/2014/main" id="{0431DF6A-7381-4826-BE9C-A883DAC647A5}"/>
                </a:ext>
              </a:extLst>
            </p:cNvPr>
            <p:cNvSpPr>
              <a:spLocks/>
            </p:cNvSpPr>
            <p:nvPr/>
          </p:nvSpPr>
          <p:spPr bwMode="auto">
            <a:xfrm>
              <a:off x="4756" y="1926"/>
              <a:ext cx="618" cy="583"/>
            </a:xfrm>
            <a:custGeom>
              <a:avLst/>
              <a:gdLst>
                <a:gd name="T0" fmla="*/ 0 w 10511"/>
                <a:gd name="T1" fmla="*/ 0 h 9918"/>
                <a:gd name="T2" fmla="*/ 0 w 10511"/>
                <a:gd name="T3" fmla="*/ 0 h 9918"/>
                <a:gd name="T4" fmla="*/ 0 w 10511"/>
                <a:gd name="T5" fmla="*/ 0 h 9918"/>
                <a:gd name="T6" fmla="*/ 0 w 10511"/>
                <a:gd name="T7" fmla="*/ 0 h 9918"/>
                <a:gd name="T8" fmla="*/ 0 w 10511"/>
                <a:gd name="T9" fmla="*/ 0 h 9918"/>
                <a:gd name="T10" fmla="*/ 0 w 10511"/>
                <a:gd name="T11" fmla="*/ 0 h 9918"/>
                <a:gd name="T12" fmla="*/ 0 w 10511"/>
                <a:gd name="T13" fmla="*/ 0 h 9918"/>
                <a:gd name="T14" fmla="*/ 0 w 10511"/>
                <a:gd name="T15" fmla="*/ 0 h 9918"/>
                <a:gd name="T16" fmla="*/ 0 w 10511"/>
                <a:gd name="T17" fmla="*/ 0 h 9918"/>
                <a:gd name="T18" fmla="*/ 0 w 10511"/>
                <a:gd name="T19" fmla="*/ 0 h 9918"/>
                <a:gd name="T20" fmla="*/ 0 w 10511"/>
                <a:gd name="T21" fmla="*/ 0 h 9918"/>
                <a:gd name="T22" fmla="*/ 0 w 10511"/>
                <a:gd name="T23" fmla="*/ 0 h 9918"/>
                <a:gd name="T24" fmla="*/ 0 w 10511"/>
                <a:gd name="T25" fmla="*/ 0 h 9918"/>
                <a:gd name="T26" fmla="*/ 0 w 10511"/>
                <a:gd name="T27" fmla="*/ 0 h 9918"/>
                <a:gd name="T28" fmla="*/ 0 w 10511"/>
                <a:gd name="T29" fmla="*/ 0 h 9918"/>
                <a:gd name="T30" fmla="*/ 0 w 10511"/>
                <a:gd name="T31" fmla="*/ 0 h 9918"/>
                <a:gd name="T32" fmla="*/ 0 w 10511"/>
                <a:gd name="T33" fmla="*/ 0 h 9918"/>
                <a:gd name="T34" fmla="*/ 0 w 10511"/>
                <a:gd name="T35" fmla="*/ 0 h 9918"/>
                <a:gd name="T36" fmla="*/ 0 w 10511"/>
                <a:gd name="T37" fmla="*/ 0 h 9918"/>
                <a:gd name="T38" fmla="*/ 0 w 10511"/>
                <a:gd name="T39" fmla="*/ 0 h 9918"/>
                <a:gd name="T40" fmla="*/ 0 w 10511"/>
                <a:gd name="T41" fmla="*/ 0 h 9918"/>
                <a:gd name="T42" fmla="*/ 0 w 10511"/>
                <a:gd name="T43" fmla="*/ 0 h 9918"/>
                <a:gd name="T44" fmla="*/ 0 w 10511"/>
                <a:gd name="T45" fmla="*/ 0 h 9918"/>
                <a:gd name="T46" fmla="*/ 0 w 10511"/>
                <a:gd name="T47" fmla="*/ 0 h 9918"/>
                <a:gd name="T48" fmla="*/ 0 w 10511"/>
                <a:gd name="T49" fmla="*/ 0 h 9918"/>
                <a:gd name="T50" fmla="*/ 0 w 10511"/>
                <a:gd name="T51" fmla="*/ 0 h 9918"/>
                <a:gd name="T52" fmla="*/ 0 w 10511"/>
                <a:gd name="T53" fmla="*/ 0 h 9918"/>
                <a:gd name="T54" fmla="*/ 0 w 10511"/>
                <a:gd name="T55" fmla="*/ 0 h 9918"/>
                <a:gd name="T56" fmla="*/ 0 w 10511"/>
                <a:gd name="T57" fmla="*/ 0 h 9918"/>
                <a:gd name="T58" fmla="*/ 0 w 10511"/>
                <a:gd name="T59" fmla="*/ 0 h 9918"/>
                <a:gd name="T60" fmla="*/ 0 w 10511"/>
                <a:gd name="T61" fmla="*/ 0 h 9918"/>
                <a:gd name="T62" fmla="*/ 0 w 10511"/>
                <a:gd name="T63" fmla="*/ 0 h 9918"/>
                <a:gd name="T64" fmla="*/ 0 w 10511"/>
                <a:gd name="T65" fmla="*/ 0 h 9918"/>
                <a:gd name="T66" fmla="*/ 0 w 10511"/>
                <a:gd name="T67" fmla="*/ 0 h 9918"/>
                <a:gd name="T68" fmla="*/ 0 w 10511"/>
                <a:gd name="T69" fmla="*/ 0 h 9918"/>
                <a:gd name="T70" fmla="*/ 0 w 10511"/>
                <a:gd name="T71" fmla="*/ 0 h 9918"/>
                <a:gd name="T72" fmla="*/ 0 w 10511"/>
                <a:gd name="T73" fmla="*/ 0 h 9918"/>
                <a:gd name="T74" fmla="*/ 0 w 10511"/>
                <a:gd name="T75" fmla="*/ 0 h 9918"/>
                <a:gd name="T76" fmla="*/ 0 w 10511"/>
                <a:gd name="T77" fmla="*/ 0 h 9918"/>
                <a:gd name="T78" fmla="*/ 0 w 10511"/>
                <a:gd name="T79" fmla="*/ 0 h 9918"/>
                <a:gd name="T80" fmla="*/ 0 w 10511"/>
                <a:gd name="T81" fmla="*/ 0 h 9918"/>
                <a:gd name="T82" fmla="*/ 0 w 10511"/>
                <a:gd name="T83" fmla="*/ 0 h 9918"/>
                <a:gd name="T84" fmla="*/ 0 w 10511"/>
                <a:gd name="T85" fmla="*/ 0 h 9918"/>
                <a:gd name="T86" fmla="*/ 0 w 10511"/>
                <a:gd name="T87" fmla="*/ 0 h 9918"/>
                <a:gd name="T88" fmla="*/ 0 w 10511"/>
                <a:gd name="T89" fmla="*/ 0 h 9918"/>
                <a:gd name="T90" fmla="*/ 0 w 10511"/>
                <a:gd name="T91" fmla="*/ 0 h 9918"/>
                <a:gd name="T92" fmla="*/ 0 w 10511"/>
                <a:gd name="T93" fmla="*/ 0 h 9918"/>
                <a:gd name="T94" fmla="*/ 0 w 10511"/>
                <a:gd name="T95" fmla="*/ 0 h 9918"/>
                <a:gd name="T96" fmla="*/ 0 w 10511"/>
                <a:gd name="T97" fmla="*/ 0 h 9918"/>
                <a:gd name="T98" fmla="*/ 0 w 10511"/>
                <a:gd name="T99" fmla="*/ 0 h 9918"/>
                <a:gd name="T100" fmla="*/ 0 w 10511"/>
                <a:gd name="T101" fmla="*/ 0 h 9918"/>
                <a:gd name="T102" fmla="*/ 0 w 10511"/>
                <a:gd name="T103" fmla="*/ 0 h 9918"/>
                <a:gd name="T104" fmla="*/ 0 w 10511"/>
                <a:gd name="T105" fmla="*/ 0 h 9918"/>
                <a:gd name="T106" fmla="*/ 0 w 10511"/>
                <a:gd name="T107" fmla="*/ 0 h 9918"/>
                <a:gd name="T108" fmla="*/ 0 w 10511"/>
                <a:gd name="T109" fmla="*/ 0 h 9918"/>
                <a:gd name="T110" fmla="*/ 0 w 10511"/>
                <a:gd name="T111" fmla="*/ 0 h 9918"/>
                <a:gd name="T112" fmla="*/ 0 w 10511"/>
                <a:gd name="T113" fmla="*/ 0 h 9918"/>
                <a:gd name="T114" fmla="*/ 0 w 10511"/>
                <a:gd name="T115" fmla="*/ 0 h 9918"/>
                <a:gd name="T116" fmla="*/ 0 w 10511"/>
                <a:gd name="T117" fmla="*/ 0 h 9918"/>
                <a:gd name="T118" fmla="*/ 0 w 10511"/>
                <a:gd name="T119" fmla="*/ 0 h 9918"/>
                <a:gd name="T120" fmla="*/ 0 w 10511"/>
                <a:gd name="T121" fmla="*/ 0 h 9918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w 10511"/>
                <a:gd name="T184" fmla="*/ 0 h 9918"/>
                <a:gd name="T185" fmla="*/ 10511 w 10511"/>
                <a:gd name="T186" fmla="*/ 9918 h 9918"/>
              </a:gdLst>
              <a:ahLst/>
              <a:cxnLst>
                <a:cxn ang="T122">
                  <a:pos x="T0" y="T1"/>
                </a:cxn>
                <a:cxn ang="T123">
                  <a:pos x="T2" y="T3"/>
                </a:cxn>
                <a:cxn ang="T124">
                  <a:pos x="T4" y="T5"/>
                </a:cxn>
                <a:cxn ang="T125">
                  <a:pos x="T6" y="T7"/>
                </a:cxn>
                <a:cxn ang="T126">
                  <a:pos x="T8" y="T9"/>
                </a:cxn>
                <a:cxn ang="T127">
                  <a:pos x="T10" y="T11"/>
                </a:cxn>
                <a:cxn ang="T128">
                  <a:pos x="T12" y="T13"/>
                </a:cxn>
                <a:cxn ang="T129">
                  <a:pos x="T14" y="T15"/>
                </a:cxn>
                <a:cxn ang="T130">
                  <a:pos x="T16" y="T17"/>
                </a:cxn>
                <a:cxn ang="T131">
                  <a:pos x="T18" y="T19"/>
                </a:cxn>
                <a:cxn ang="T132">
                  <a:pos x="T20" y="T21"/>
                </a:cxn>
                <a:cxn ang="T133">
                  <a:pos x="T22" y="T23"/>
                </a:cxn>
                <a:cxn ang="T134">
                  <a:pos x="T24" y="T25"/>
                </a:cxn>
                <a:cxn ang="T135">
                  <a:pos x="T26" y="T27"/>
                </a:cxn>
                <a:cxn ang="T136">
                  <a:pos x="T28" y="T29"/>
                </a:cxn>
                <a:cxn ang="T137">
                  <a:pos x="T30" y="T31"/>
                </a:cxn>
                <a:cxn ang="T138">
                  <a:pos x="T32" y="T33"/>
                </a:cxn>
                <a:cxn ang="T139">
                  <a:pos x="T34" y="T35"/>
                </a:cxn>
                <a:cxn ang="T140">
                  <a:pos x="T36" y="T37"/>
                </a:cxn>
                <a:cxn ang="T141">
                  <a:pos x="T38" y="T39"/>
                </a:cxn>
                <a:cxn ang="T142">
                  <a:pos x="T40" y="T41"/>
                </a:cxn>
                <a:cxn ang="T143">
                  <a:pos x="T42" y="T43"/>
                </a:cxn>
                <a:cxn ang="T144">
                  <a:pos x="T44" y="T45"/>
                </a:cxn>
                <a:cxn ang="T145">
                  <a:pos x="T46" y="T47"/>
                </a:cxn>
                <a:cxn ang="T146">
                  <a:pos x="T48" y="T49"/>
                </a:cxn>
                <a:cxn ang="T147">
                  <a:pos x="T50" y="T51"/>
                </a:cxn>
                <a:cxn ang="T148">
                  <a:pos x="T52" y="T53"/>
                </a:cxn>
                <a:cxn ang="T149">
                  <a:pos x="T54" y="T55"/>
                </a:cxn>
                <a:cxn ang="T150">
                  <a:pos x="T56" y="T57"/>
                </a:cxn>
                <a:cxn ang="T151">
                  <a:pos x="T58" y="T59"/>
                </a:cxn>
                <a:cxn ang="T152">
                  <a:pos x="T60" y="T61"/>
                </a:cxn>
                <a:cxn ang="T153">
                  <a:pos x="T62" y="T63"/>
                </a:cxn>
                <a:cxn ang="T154">
                  <a:pos x="T64" y="T65"/>
                </a:cxn>
                <a:cxn ang="T155">
                  <a:pos x="T66" y="T67"/>
                </a:cxn>
                <a:cxn ang="T156">
                  <a:pos x="T68" y="T69"/>
                </a:cxn>
                <a:cxn ang="T157">
                  <a:pos x="T70" y="T71"/>
                </a:cxn>
                <a:cxn ang="T158">
                  <a:pos x="T72" y="T73"/>
                </a:cxn>
                <a:cxn ang="T159">
                  <a:pos x="T74" y="T75"/>
                </a:cxn>
                <a:cxn ang="T160">
                  <a:pos x="T76" y="T77"/>
                </a:cxn>
                <a:cxn ang="T161">
                  <a:pos x="T78" y="T79"/>
                </a:cxn>
                <a:cxn ang="T162">
                  <a:pos x="T80" y="T81"/>
                </a:cxn>
                <a:cxn ang="T163">
                  <a:pos x="T82" y="T83"/>
                </a:cxn>
                <a:cxn ang="T164">
                  <a:pos x="T84" y="T85"/>
                </a:cxn>
                <a:cxn ang="T165">
                  <a:pos x="T86" y="T87"/>
                </a:cxn>
                <a:cxn ang="T166">
                  <a:pos x="T88" y="T89"/>
                </a:cxn>
                <a:cxn ang="T167">
                  <a:pos x="T90" y="T91"/>
                </a:cxn>
                <a:cxn ang="T168">
                  <a:pos x="T92" y="T93"/>
                </a:cxn>
                <a:cxn ang="T169">
                  <a:pos x="T94" y="T95"/>
                </a:cxn>
                <a:cxn ang="T170">
                  <a:pos x="T96" y="T97"/>
                </a:cxn>
                <a:cxn ang="T171">
                  <a:pos x="T98" y="T99"/>
                </a:cxn>
                <a:cxn ang="T172">
                  <a:pos x="T100" y="T101"/>
                </a:cxn>
                <a:cxn ang="T173">
                  <a:pos x="T102" y="T103"/>
                </a:cxn>
                <a:cxn ang="T174">
                  <a:pos x="T104" y="T105"/>
                </a:cxn>
                <a:cxn ang="T175">
                  <a:pos x="T106" y="T107"/>
                </a:cxn>
                <a:cxn ang="T176">
                  <a:pos x="T108" y="T109"/>
                </a:cxn>
                <a:cxn ang="T177">
                  <a:pos x="T110" y="T111"/>
                </a:cxn>
                <a:cxn ang="T178">
                  <a:pos x="T112" y="T113"/>
                </a:cxn>
                <a:cxn ang="T179">
                  <a:pos x="T114" y="T115"/>
                </a:cxn>
                <a:cxn ang="T180">
                  <a:pos x="T116" y="T117"/>
                </a:cxn>
                <a:cxn ang="T181">
                  <a:pos x="T118" y="T119"/>
                </a:cxn>
                <a:cxn ang="T182">
                  <a:pos x="T120" y="T121"/>
                </a:cxn>
              </a:cxnLst>
              <a:rect l="T183" t="T184" r="T185" b="T186"/>
              <a:pathLst>
                <a:path w="10511" h="9918">
                  <a:moveTo>
                    <a:pt x="746" y="1919"/>
                  </a:moveTo>
                  <a:lnTo>
                    <a:pt x="731" y="1910"/>
                  </a:lnTo>
                  <a:lnTo>
                    <a:pt x="717" y="1901"/>
                  </a:lnTo>
                  <a:lnTo>
                    <a:pt x="702" y="1890"/>
                  </a:lnTo>
                  <a:lnTo>
                    <a:pt x="688" y="1878"/>
                  </a:lnTo>
                  <a:lnTo>
                    <a:pt x="675" y="1866"/>
                  </a:lnTo>
                  <a:lnTo>
                    <a:pt x="661" y="1852"/>
                  </a:lnTo>
                  <a:lnTo>
                    <a:pt x="647" y="1837"/>
                  </a:lnTo>
                  <a:lnTo>
                    <a:pt x="633" y="1820"/>
                  </a:lnTo>
                  <a:lnTo>
                    <a:pt x="620" y="1803"/>
                  </a:lnTo>
                  <a:lnTo>
                    <a:pt x="608" y="1786"/>
                  </a:lnTo>
                  <a:lnTo>
                    <a:pt x="595" y="1767"/>
                  </a:lnTo>
                  <a:lnTo>
                    <a:pt x="583" y="1747"/>
                  </a:lnTo>
                  <a:lnTo>
                    <a:pt x="572" y="1727"/>
                  </a:lnTo>
                  <a:lnTo>
                    <a:pt x="560" y="1705"/>
                  </a:lnTo>
                  <a:lnTo>
                    <a:pt x="549" y="1684"/>
                  </a:lnTo>
                  <a:lnTo>
                    <a:pt x="539" y="1661"/>
                  </a:lnTo>
                  <a:lnTo>
                    <a:pt x="528" y="1638"/>
                  </a:lnTo>
                  <a:lnTo>
                    <a:pt x="519" y="1614"/>
                  </a:lnTo>
                  <a:lnTo>
                    <a:pt x="509" y="1590"/>
                  </a:lnTo>
                  <a:lnTo>
                    <a:pt x="500" y="1564"/>
                  </a:lnTo>
                  <a:lnTo>
                    <a:pt x="484" y="1513"/>
                  </a:lnTo>
                  <a:lnTo>
                    <a:pt x="469" y="1459"/>
                  </a:lnTo>
                  <a:lnTo>
                    <a:pt x="462" y="1432"/>
                  </a:lnTo>
                  <a:lnTo>
                    <a:pt x="456" y="1404"/>
                  </a:lnTo>
                  <a:lnTo>
                    <a:pt x="451" y="1376"/>
                  </a:lnTo>
                  <a:lnTo>
                    <a:pt x="446" y="1348"/>
                  </a:lnTo>
                  <a:lnTo>
                    <a:pt x="441" y="1320"/>
                  </a:lnTo>
                  <a:lnTo>
                    <a:pt x="438" y="1291"/>
                  </a:lnTo>
                  <a:lnTo>
                    <a:pt x="435" y="1262"/>
                  </a:lnTo>
                  <a:lnTo>
                    <a:pt x="433" y="1233"/>
                  </a:lnTo>
                  <a:lnTo>
                    <a:pt x="431" y="1206"/>
                  </a:lnTo>
                  <a:lnTo>
                    <a:pt x="430" y="1178"/>
                  </a:lnTo>
                  <a:lnTo>
                    <a:pt x="430" y="1152"/>
                  </a:lnTo>
                  <a:lnTo>
                    <a:pt x="430" y="1127"/>
                  </a:lnTo>
                  <a:lnTo>
                    <a:pt x="430" y="1100"/>
                  </a:lnTo>
                  <a:lnTo>
                    <a:pt x="432" y="1075"/>
                  </a:lnTo>
                  <a:lnTo>
                    <a:pt x="433" y="1050"/>
                  </a:lnTo>
                  <a:lnTo>
                    <a:pt x="435" y="1025"/>
                  </a:lnTo>
                  <a:lnTo>
                    <a:pt x="441" y="977"/>
                  </a:lnTo>
                  <a:lnTo>
                    <a:pt x="450" y="931"/>
                  </a:lnTo>
                  <a:lnTo>
                    <a:pt x="455" y="908"/>
                  </a:lnTo>
                  <a:lnTo>
                    <a:pt x="460" y="887"/>
                  </a:lnTo>
                  <a:lnTo>
                    <a:pt x="467" y="866"/>
                  </a:lnTo>
                  <a:lnTo>
                    <a:pt x="473" y="844"/>
                  </a:lnTo>
                  <a:lnTo>
                    <a:pt x="481" y="824"/>
                  </a:lnTo>
                  <a:lnTo>
                    <a:pt x="488" y="804"/>
                  </a:lnTo>
                  <a:lnTo>
                    <a:pt x="495" y="785"/>
                  </a:lnTo>
                  <a:lnTo>
                    <a:pt x="505" y="766"/>
                  </a:lnTo>
                  <a:lnTo>
                    <a:pt x="513" y="748"/>
                  </a:lnTo>
                  <a:lnTo>
                    <a:pt x="523" y="731"/>
                  </a:lnTo>
                  <a:lnTo>
                    <a:pt x="532" y="714"/>
                  </a:lnTo>
                  <a:lnTo>
                    <a:pt x="543" y="697"/>
                  </a:lnTo>
                  <a:lnTo>
                    <a:pt x="555" y="682"/>
                  </a:lnTo>
                  <a:lnTo>
                    <a:pt x="565" y="667"/>
                  </a:lnTo>
                  <a:lnTo>
                    <a:pt x="578" y="653"/>
                  </a:lnTo>
                  <a:lnTo>
                    <a:pt x="590" y="640"/>
                  </a:lnTo>
                  <a:lnTo>
                    <a:pt x="602" y="627"/>
                  </a:lnTo>
                  <a:lnTo>
                    <a:pt x="616" y="614"/>
                  </a:lnTo>
                  <a:lnTo>
                    <a:pt x="630" y="603"/>
                  </a:lnTo>
                  <a:lnTo>
                    <a:pt x="644" y="592"/>
                  </a:lnTo>
                  <a:lnTo>
                    <a:pt x="682" y="567"/>
                  </a:lnTo>
                  <a:lnTo>
                    <a:pt x="721" y="543"/>
                  </a:lnTo>
                  <a:lnTo>
                    <a:pt x="760" y="523"/>
                  </a:lnTo>
                  <a:lnTo>
                    <a:pt x="801" y="506"/>
                  </a:lnTo>
                  <a:lnTo>
                    <a:pt x="841" y="490"/>
                  </a:lnTo>
                  <a:lnTo>
                    <a:pt x="882" y="478"/>
                  </a:lnTo>
                  <a:lnTo>
                    <a:pt x="924" y="467"/>
                  </a:lnTo>
                  <a:lnTo>
                    <a:pt x="965" y="458"/>
                  </a:lnTo>
                  <a:lnTo>
                    <a:pt x="1006" y="452"/>
                  </a:lnTo>
                  <a:lnTo>
                    <a:pt x="1048" y="448"/>
                  </a:lnTo>
                  <a:lnTo>
                    <a:pt x="1089" y="445"/>
                  </a:lnTo>
                  <a:lnTo>
                    <a:pt x="1131" y="445"/>
                  </a:lnTo>
                  <a:lnTo>
                    <a:pt x="1171" y="446"/>
                  </a:lnTo>
                  <a:lnTo>
                    <a:pt x="1212" y="448"/>
                  </a:lnTo>
                  <a:lnTo>
                    <a:pt x="1251" y="452"/>
                  </a:lnTo>
                  <a:lnTo>
                    <a:pt x="1291" y="458"/>
                  </a:lnTo>
                  <a:lnTo>
                    <a:pt x="1330" y="466"/>
                  </a:lnTo>
                  <a:lnTo>
                    <a:pt x="1367" y="474"/>
                  </a:lnTo>
                  <a:lnTo>
                    <a:pt x="1404" y="484"/>
                  </a:lnTo>
                  <a:lnTo>
                    <a:pt x="1440" y="495"/>
                  </a:lnTo>
                  <a:lnTo>
                    <a:pt x="1474" y="506"/>
                  </a:lnTo>
                  <a:lnTo>
                    <a:pt x="1508" y="520"/>
                  </a:lnTo>
                  <a:lnTo>
                    <a:pt x="1540" y="534"/>
                  </a:lnTo>
                  <a:lnTo>
                    <a:pt x="1571" y="549"/>
                  </a:lnTo>
                  <a:lnTo>
                    <a:pt x="1599" y="563"/>
                  </a:lnTo>
                  <a:lnTo>
                    <a:pt x="1627" y="579"/>
                  </a:lnTo>
                  <a:lnTo>
                    <a:pt x="1653" y="596"/>
                  </a:lnTo>
                  <a:lnTo>
                    <a:pt x="1677" y="613"/>
                  </a:lnTo>
                  <a:lnTo>
                    <a:pt x="1699" y="631"/>
                  </a:lnTo>
                  <a:lnTo>
                    <a:pt x="1719" y="648"/>
                  </a:lnTo>
                  <a:lnTo>
                    <a:pt x="1737" y="666"/>
                  </a:lnTo>
                  <a:lnTo>
                    <a:pt x="1753" y="684"/>
                  </a:lnTo>
                  <a:lnTo>
                    <a:pt x="1792" y="731"/>
                  </a:lnTo>
                  <a:lnTo>
                    <a:pt x="1834" y="773"/>
                  </a:lnTo>
                  <a:lnTo>
                    <a:pt x="1876" y="813"/>
                  </a:lnTo>
                  <a:lnTo>
                    <a:pt x="1922" y="850"/>
                  </a:lnTo>
                  <a:lnTo>
                    <a:pt x="1968" y="883"/>
                  </a:lnTo>
                  <a:lnTo>
                    <a:pt x="2017" y="913"/>
                  </a:lnTo>
                  <a:lnTo>
                    <a:pt x="2067" y="941"/>
                  </a:lnTo>
                  <a:lnTo>
                    <a:pt x="2118" y="966"/>
                  </a:lnTo>
                  <a:lnTo>
                    <a:pt x="2170" y="989"/>
                  </a:lnTo>
                  <a:lnTo>
                    <a:pt x="2223" y="1008"/>
                  </a:lnTo>
                  <a:lnTo>
                    <a:pt x="2277" y="1025"/>
                  </a:lnTo>
                  <a:lnTo>
                    <a:pt x="2332" y="1040"/>
                  </a:lnTo>
                  <a:lnTo>
                    <a:pt x="2387" y="1051"/>
                  </a:lnTo>
                  <a:lnTo>
                    <a:pt x="2443" y="1061"/>
                  </a:lnTo>
                  <a:lnTo>
                    <a:pt x="2500" y="1068"/>
                  </a:lnTo>
                  <a:lnTo>
                    <a:pt x="2556" y="1072"/>
                  </a:lnTo>
                  <a:lnTo>
                    <a:pt x="2612" y="1076"/>
                  </a:lnTo>
                  <a:lnTo>
                    <a:pt x="2668" y="1076"/>
                  </a:lnTo>
                  <a:lnTo>
                    <a:pt x="2724" y="1075"/>
                  </a:lnTo>
                  <a:lnTo>
                    <a:pt x="2780" y="1071"/>
                  </a:lnTo>
                  <a:lnTo>
                    <a:pt x="2835" y="1066"/>
                  </a:lnTo>
                  <a:lnTo>
                    <a:pt x="2889" y="1059"/>
                  </a:lnTo>
                  <a:lnTo>
                    <a:pt x="2942" y="1050"/>
                  </a:lnTo>
                  <a:lnTo>
                    <a:pt x="2995" y="1040"/>
                  </a:lnTo>
                  <a:lnTo>
                    <a:pt x="3046" y="1028"/>
                  </a:lnTo>
                  <a:lnTo>
                    <a:pt x="3097" y="1014"/>
                  </a:lnTo>
                  <a:lnTo>
                    <a:pt x="3145" y="998"/>
                  </a:lnTo>
                  <a:lnTo>
                    <a:pt x="3192" y="982"/>
                  </a:lnTo>
                  <a:lnTo>
                    <a:pt x="3238" y="964"/>
                  </a:lnTo>
                  <a:lnTo>
                    <a:pt x="3282" y="945"/>
                  </a:lnTo>
                  <a:lnTo>
                    <a:pt x="3324" y="924"/>
                  </a:lnTo>
                  <a:lnTo>
                    <a:pt x="3364" y="903"/>
                  </a:lnTo>
                  <a:lnTo>
                    <a:pt x="3419" y="872"/>
                  </a:lnTo>
                  <a:lnTo>
                    <a:pt x="3488" y="836"/>
                  </a:lnTo>
                  <a:lnTo>
                    <a:pt x="3572" y="796"/>
                  </a:lnTo>
                  <a:lnTo>
                    <a:pt x="3667" y="751"/>
                  </a:lnTo>
                  <a:lnTo>
                    <a:pt x="3720" y="728"/>
                  </a:lnTo>
                  <a:lnTo>
                    <a:pt x="3775" y="704"/>
                  </a:lnTo>
                  <a:lnTo>
                    <a:pt x="3833" y="681"/>
                  </a:lnTo>
                  <a:lnTo>
                    <a:pt x="3894" y="658"/>
                  </a:lnTo>
                  <a:lnTo>
                    <a:pt x="3958" y="636"/>
                  </a:lnTo>
                  <a:lnTo>
                    <a:pt x="4023" y="612"/>
                  </a:lnTo>
                  <a:lnTo>
                    <a:pt x="4091" y="590"/>
                  </a:lnTo>
                  <a:lnTo>
                    <a:pt x="4162" y="569"/>
                  </a:lnTo>
                  <a:lnTo>
                    <a:pt x="4235" y="549"/>
                  </a:lnTo>
                  <a:lnTo>
                    <a:pt x="4310" y="528"/>
                  </a:lnTo>
                  <a:lnTo>
                    <a:pt x="4386" y="510"/>
                  </a:lnTo>
                  <a:lnTo>
                    <a:pt x="4465" y="493"/>
                  </a:lnTo>
                  <a:lnTo>
                    <a:pt x="4545" y="479"/>
                  </a:lnTo>
                  <a:lnTo>
                    <a:pt x="4627" y="465"/>
                  </a:lnTo>
                  <a:lnTo>
                    <a:pt x="4711" y="453"/>
                  </a:lnTo>
                  <a:lnTo>
                    <a:pt x="4796" y="444"/>
                  </a:lnTo>
                  <a:lnTo>
                    <a:pt x="4882" y="437"/>
                  </a:lnTo>
                  <a:lnTo>
                    <a:pt x="4970" y="432"/>
                  </a:lnTo>
                  <a:lnTo>
                    <a:pt x="5059" y="430"/>
                  </a:lnTo>
                  <a:lnTo>
                    <a:pt x="5149" y="431"/>
                  </a:lnTo>
                  <a:lnTo>
                    <a:pt x="5240" y="434"/>
                  </a:lnTo>
                  <a:lnTo>
                    <a:pt x="5331" y="440"/>
                  </a:lnTo>
                  <a:lnTo>
                    <a:pt x="5423" y="451"/>
                  </a:lnTo>
                  <a:lnTo>
                    <a:pt x="5517" y="464"/>
                  </a:lnTo>
                  <a:lnTo>
                    <a:pt x="5601" y="479"/>
                  </a:lnTo>
                  <a:lnTo>
                    <a:pt x="5684" y="493"/>
                  </a:lnTo>
                  <a:lnTo>
                    <a:pt x="5765" y="509"/>
                  </a:lnTo>
                  <a:lnTo>
                    <a:pt x="5844" y="526"/>
                  </a:lnTo>
                  <a:lnTo>
                    <a:pt x="5922" y="543"/>
                  </a:lnTo>
                  <a:lnTo>
                    <a:pt x="5997" y="562"/>
                  </a:lnTo>
                  <a:lnTo>
                    <a:pt x="6070" y="581"/>
                  </a:lnTo>
                  <a:lnTo>
                    <a:pt x="6142" y="602"/>
                  </a:lnTo>
                  <a:lnTo>
                    <a:pt x="6213" y="623"/>
                  </a:lnTo>
                  <a:lnTo>
                    <a:pt x="6282" y="645"/>
                  </a:lnTo>
                  <a:lnTo>
                    <a:pt x="6349" y="667"/>
                  </a:lnTo>
                  <a:lnTo>
                    <a:pt x="6415" y="692"/>
                  </a:lnTo>
                  <a:lnTo>
                    <a:pt x="6478" y="716"/>
                  </a:lnTo>
                  <a:lnTo>
                    <a:pt x="6541" y="743"/>
                  </a:lnTo>
                  <a:lnTo>
                    <a:pt x="6601" y="769"/>
                  </a:lnTo>
                  <a:lnTo>
                    <a:pt x="6661" y="797"/>
                  </a:lnTo>
                  <a:lnTo>
                    <a:pt x="6718" y="825"/>
                  </a:lnTo>
                  <a:lnTo>
                    <a:pt x="6774" y="855"/>
                  </a:lnTo>
                  <a:lnTo>
                    <a:pt x="6829" y="886"/>
                  </a:lnTo>
                  <a:lnTo>
                    <a:pt x="6882" y="918"/>
                  </a:lnTo>
                  <a:lnTo>
                    <a:pt x="6936" y="951"/>
                  </a:lnTo>
                  <a:lnTo>
                    <a:pt x="6985" y="984"/>
                  </a:lnTo>
                  <a:lnTo>
                    <a:pt x="7035" y="1019"/>
                  </a:lnTo>
                  <a:lnTo>
                    <a:pt x="7083" y="1055"/>
                  </a:lnTo>
                  <a:lnTo>
                    <a:pt x="7130" y="1093"/>
                  </a:lnTo>
                  <a:lnTo>
                    <a:pt x="7175" y="1131"/>
                  </a:lnTo>
                  <a:lnTo>
                    <a:pt x="7220" y="1170"/>
                  </a:lnTo>
                  <a:lnTo>
                    <a:pt x="7263" y="1210"/>
                  </a:lnTo>
                  <a:lnTo>
                    <a:pt x="7306" y="1253"/>
                  </a:lnTo>
                  <a:lnTo>
                    <a:pt x="7346" y="1295"/>
                  </a:lnTo>
                  <a:lnTo>
                    <a:pt x="7385" y="1339"/>
                  </a:lnTo>
                  <a:lnTo>
                    <a:pt x="7424" y="1384"/>
                  </a:lnTo>
                  <a:lnTo>
                    <a:pt x="7459" y="1427"/>
                  </a:lnTo>
                  <a:lnTo>
                    <a:pt x="7493" y="1471"/>
                  </a:lnTo>
                  <a:lnTo>
                    <a:pt x="7527" y="1517"/>
                  </a:lnTo>
                  <a:lnTo>
                    <a:pt x="7560" y="1563"/>
                  </a:lnTo>
                  <a:lnTo>
                    <a:pt x="7594" y="1612"/>
                  </a:lnTo>
                  <a:lnTo>
                    <a:pt x="7627" y="1662"/>
                  </a:lnTo>
                  <a:lnTo>
                    <a:pt x="7659" y="1714"/>
                  </a:lnTo>
                  <a:lnTo>
                    <a:pt x="7691" y="1766"/>
                  </a:lnTo>
                  <a:lnTo>
                    <a:pt x="7722" y="1820"/>
                  </a:lnTo>
                  <a:lnTo>
                    <a:pt x="7753" y="1875"/>
                  </a:lnTo>
                  <a:lnTo>
                    <a:pt x="7783" y="1931"/>
                  </a:lnTo>
                  <a:lnTo>
                    <a:pt x="7814" y="1990"/>
                  </a:lnTo>
                  <a:lnTo>
                    <a:pt x="7842" y="2048"/>
                  </a:lnTo>
                  <a:lnTo>
                    <a:pt x="7871" y="2107"/>
                  </a:lnTo>
                  <a:lnTo>
                    <a:pt x="7899" y="2168"/>
                  </a:lnTo>
                  <a:lnTo>
                    <a:pt x="7927" y="2230"/>
                  </a:lnTo>
                  <a:lnTo>
                    <a:pt x="7954" y="2293"/>
                  </a:lnTo>
                  <a:lnTo>
                    <a:pt x="7980" y="2355"/>
                  </a:lnTo>
                  <a:lnTo>
                    <a:pt x="8006" y="2420"/>
                  </a:lnTo>
                  <a:lnTo>
                    <a:pt x="8031" y="2485"/>
                  </a:lnTo>
                  <a:lnTo>
                    <a:pt x="8055" y="2552"/>
                  </a:lnTo>
                  <a:lnTo>
                    <a:pt x="8079" y="2617"/>
                  </a:lnTo>
                  <a:lnTo>
                    <a:pt x="8101" y="2685"/>
                  </a:lnTo>
                  <a:lnTo>
                    <a:pt x="8123" y="2753"/>
                  </a:lnTo>
                  <a:lnTo>
                    <a:pt x="8144" y="2821"/>
                  </a:lnTo>
                  <a:lnTo>
                    <a:pt x="8166" y="2890"/>
                  </a:lnTo>
                  <a:lnTo>
                    <a:pt x="8185" y="2960"/>
                  </a:lnTo>
                  <a:lnTo>
                    <a:pt x="8204" y="3030"/>
                  </a:lnTo>
                  <a:lnTo>
                    <a:pt x="8222" y="3100"/>
                  </a:lnTo>
                  <a:lnTo>
                    <a:pt x="8239" y="3171"/>
                  </a:lnTo>
                  <a:lnTo>
                    <a:pt x="8256" y="3242"/>
                  </a:lnTo>
                  <a:lnTo>
                    <a:pt x="8271" y="3313"/>
                  </a:lnTo>
                  <a:lnTo>
                    <a:pt x="8283" y="3386"/>
                  </a:lnTo>
                  <a:lnTo>
                    <a:pt x="8293" y="3470"/>
                  </a:lnTo>
                  <a:lnTo>
                    <a:pt x="8299" y="3563"/>
                  </a:lnTo>
                  <a:lnTo>
                    <a:pt x="8303" y="3667"/>
                  </a:lnTo>
                  <a:lnTo>
                    <a:pt x="8306" y="3779"/>
                  </a:lnTo>
                  <a:lnTo>
                    <a:pt x="8305" y="3898"/>
                  </a:lnTo>
                  <a:lnTo>
                    <a:pt x="8301" y="4025"/>
                  </a:lnTo>
                  <a:lnTo>
                    <a:pt x="8297" y="4157"/>
                  </a:lnTo>
                  <a:lnTo>
                    <a:pt x="8290" y="4296"/>
                  </a:lnTo>
                  <a:lnTo>
                    <a:pt x="8281" y="4440"/>
                  </a:lnTo>
                  <a:lnTo>
                    <a:pt x="8271" y="4588"/>
                  </a:lnTo>
                  <a:lnTo>
                    <a:pt x="8259" y="4738"/>
                  </a:lnTo>
                  <a:lnTo>
                    <a:pt x="8245" y="4892"/>
                  </a:lnTo>
                  <a:lnTo>
                    <a:pt x="8230" y="5048"/>
                  </a:lnTo>
                  <a:lnTo>
                    <a:pt x="8215" y="5205"/>
                  </a:lnTo>
                  <a:lnTo>
                    <a:pt x="8199" y="5362"/>
                  </a:lnTo>
                  <a:lnTo>
                    <a:pt x="8182" y="5520"/>
                  </a:lnTo>
                  <a:lnTo>
                    <a:pt x="8164" y="5676"/>
                  </a:lnTo>
                  <a:lnTo>
                    <a:pt x="8144" y="5829"/>
                  </a:lnTo>
                  <a:lnTo>
                    <a:pt x="8125" y="5981"/>
                  </a:lnTo>
                  <a:lnTo>
                    <a:pt x="8087" y="6275"/>
                  </a:lnTo>
                  <a:lnTo>
                    <a:pt x="8049" y="6548"/>
                  </a:lnTo>
                  <a:lnTo>
                    <a:pt x="8012" y="6798"/>
                  </a:lnTo>
                  <a:lnTo>
                    <a:pt x="7978" y="7017"/>
                  </a:lnTo>
                  <a:lnTo>
                    <a:pt x="7961" y="7112"/>
                  </a:lnTo>
                  <a:lnTo>
                    <a:pt x="7946" y="7199"/>
                  </a:lnTo>
                  <a:lnTo>
                    <a:pt x="7932" y="7275"/>
                  </a:lnTo>
                  <a:lnTo>
                    <a:pt x="7921" y="7338"/>
                  </a:lnTo>
                  <a:lnTo>
                    <a:pt x="7908" y="7402"/>
                  </a:lnTo>
                  <a:lnTo>
                    <a:pt x="7898" y="7467"/>
                  </a:lnTo>
                  <a:lnTo>
                    <a:pt x="7889" y="7532"/>
                  </a:lnTo>
                  <a:lnTo>
                    <a:pt x="7881" y="7600"/>
                  </a:lnTo>
                  <a:lnTo>
                    <a:pt x="7875" y="7669"/>
                  </a:lnTo>
                  <a:lnTo>
                    <a:pt x="7871" y="7739"/>
                  </a:lnTo>
                  <a:lnTo>
                    <a:pt x="7868" y="7810"/>
                  </a:lnTo>
                  <a:lnTo>
                    <a:pt x="7867" y="7881"/>
                  </a:lnTo>
                  <a:lnTo>
                    <a:pt x="7867" y="7953"/>
                  </a:lnTo>
                  <a:lnTo>
                    <a:pt x="7869" y="8026"/>
                  </a:lnTo>
                  <a:lnTo>
                    <a:pt x="7872" y="8098"/>
                  </a:lnTo>
                  <a:lnTo>
                    <a:pt x="7877" y="8172"/>
                  </a:lnTo>
                  <a:lnTo>
                    <a:pt x="7884" y="8245"/>
                  </a:lnTo>
                  <a:lnTo>
                    <a:pt x="7892" y="8318"/>
                  </a:lnTo>
                  <a:lnTo>
                    <a:pt x="7903" y="8391"/>
                  </a:lnTo>
                  <a:lnTo>
                    <a:pt x="7914" y="8463"/>
                  </a:lnTo>
                  <a:lnTo>
                    <a:pt x="7928" y="8535"/>
                  </a:lnTo>
                  <a:lnTo>
                    <a:pt x="7944" y="8606"/>
                  </a:lnTo>
                  <a:lnTo>
                    <a:pt x="7961" y="8677"/>
                  </a:lnTo>
                  <a:lnTo>
                    <a:pt x="7980" y="8746"/>
                  </a:lnTo>
                  <a:lnTo>
                    <a:pt x="8001" y="8815"/>
                  </a:lnTo>
                  <a:lnTo>
                    <a:pt x="8024" y="8882"/>
                  </a:lnTo>
                  <a:lnTo>
                    <a:pt x="8048" y="8948"/>
                  </a:lnTo>
                  <a:lnTo>
                    <a:pt x="8074" y="9013"/>
                  </a:lnTo>
                  <a:lnTo>
                    <a:pt x="8103" y="9075"/>
                  </a:lnTo>
                  <a:lnTo>
                    <a:pt x="8134" y="9136"/>
                  </a:lnTo>
                  <a:lnTo>
                    <a:pt x="8166" y="9194"/>
                  </a:lnTo>
                  <a:lnTo>
                    <a:pt x="8201" y="9250"/>
                  </a:lnTo>
                  <a:lnTo>
                    <a:pt x="8237" y="9305"/>
                  </a:lnTo>
                  <a:lnTo>
                    <a:pt x="8275" y="9357"/>
                  </a:lnTo>
                  <a:lnTo>
                    <a:pt x="8315" y="9406"/>
                  </a:lnTo>
                  <a:lnTo>
                    <a:pt x="8358" y="9453"/>
                  </a:lnTo>
                  <a:lnTo>
                    <a:pt x="8387" y="9482"/>
                  </a:lnTo>
                  <a:lnTo>
                    <a:pt x="8417" y="9510"/>
                  </a:lnTo>
                  <a:lnTo>
                    <a:pt x="8448" y="9537"/>
                  </a:lnTo>
                  <a:lnTo>
                    <a:pt x="8481" y="9564"/>
                  </a:lnTo>
                  <a:lnTo>
                    <a:pt x="8513" y="9590"/>
                  </a:lnTo>
                  <a:lnTo>
                    <a:pt x="8548" y="9615"/>
                  </a:lnTo>
                  <a:lnTo>
                    <a:pt x="8583" y="9639"/>
                  </a:lnTo>
                  <a:lnTo>
                    <a:pt x="8620" y="9663"/>
                  </a:lnTo>
                  <a:lnTo>
                    <a:pt x="8657" y="9685"/>
                  </a:lnTo>
                  <a:lnTo>
                    <a:pt x="8695" y="9706"/>
                  </a:lnTo>
                  <a:lnTo>
                    <a:pt x="8734" y="9726"/>
                  </a:lnTo>
                  <a:lnTo>
                    <a:pt x="8773" y="9746"/>
                  </a:lnTo>
                  <a:lnTo>
                    <a:pt x="8814" y="9764"/>
                  </a:lnTo>
                  <a:lnTo>
                    <a:pt x="8855" y="9782"/>
                  </a:lnTo>
                  <a:lnTo>
                    <a:pt x="8896" y="9798"/>
                  </a:lnTo>
                  <a:lnTo>
                    <a:pt x="8939" y="9814"/>
                  </a:lnTo>
                  <a:lnTo>
                    <a:pt x="8982" y="9829"/>
                  </a:lnTo>
                  <a:lnTo>
                    <a:pt x="9025" y="9842"/>
                  </a:lnTo>
                  <a:lnTo>
                    <a:pt x="9069" y="9854"/>
                  </a:lnTo>
                  <a:lnTo>
                    <a:pt x="9113" y="9866"/>
                  </a:lnTo>
                  <a:lnTo>
                    <a:pt x="9157" y="9876"/>
                  </a:lnTo>
                  <a:lnTo>
                    <a:pt x="9203" y="9885"/>
                  </a:lnTo>
                  <a:lnTo>
                    <a:pt x="9247" y="9894"/>
                  </a:lnTo>
                  <a:lnTo>
                    <a:pt x="9293" y="9900"/>
                  </a:lnTo>
                  <a:lnTo>
                    <a:pt x="9339" y="9906"/>
                  </a:lnTo>
                  <a:lnTo>
                    <a:pt x="9384" y="9911"/>
                  </a:lnTo>
                  <a:lnTo>
                    <a:pt x="9431" y="9914"/>
                  </a:lnTo>
                  <a:lnTo>
                    <a:pt x="9476" y="9916"/>
                  </a:lnTo>
                  <a:lnTo>
                    <a:pt x="9523" y="9918"/>
                  </a:lnTo>
                  <a:lnTo>
                    <a:pt x="9569" y="9917"/>
                  </a:lnTo>
                  <a:lnTo>
                    <a:pt x="9614" y="9916"/>
                  </a:lnTo>
                  <a:lnTo>
                    <a:pt x="9661" y="9914"/>
                  </a:lnTo>
                  <a:lnTo>
                    <a:pt x="9695" y="9911"/>
                  </a:lnTo>
                  <a:lnTo>
                    <a:pt x="9728" y="9907"/>
                  </a:lnTo>
                  <a:lnTo>
                    <a:pt x="9761" y="9903"/>
                  </a:lnTo>
                  <a:lnTo>
                    <a:pt x="9792" y="9899"/>
                  </a:lnTo>
                  <a:lnTo>
                    <a:pt x="9824" y="9894"/>
                  </a:lnTo>
                  <a:lnTo>
                    <a:pt x="9856" y="9887"/>
                  </a:lnTo>
                  <a:lnTo>
                    <a:pt x="9887" y="9881"/>
                  </a:lnTo>
                  <a:lnTo>
                    <a:pt x="9918" y="9874"/>
                  </a:lnTo>
                  <a:lnTo>
                    <a:pt x="9947" y="9866"/>
                  </a:lnTo>
                  <a:lnTo>
                    <a:pt x="9977" y="9858"/>
                  </a:lnTo>
                  <a:lnTo>
                    <a:pt x="10006" y="9849"/>
                  </a:lnTo>
                  <a:lnTo>
                    <a:pt x="10034" y="9840"/>
                  </a:lnTo>
                  <a:lnTo>
                    <a:pt x="10062" y="9829"/>
                  </a:lnTo>
                  <a:lnTo>
                    <a:pt x="10088" y="9818"/>
                  </a:lnTo>
                  <a:lnTo>
                    <a:pt x="10116" y="9807"/>
                  </a:lnTo>
                  <a:lnTo>
                    <a:pt x="10141" y="9795"/>
                  </a:lnTo>
                  <a:lnTo>
                    <a:pt x="10167" y="9782"/>
                  </a:lnTo>
                  <a:lnTo>
                    <a:pt x="10192" y="9770"/>
                  </a:lnTo>
                  <a:lnTo>
                    <a:pt x="10216" y="9756"/>
                  </a:lnTo>
                  <a:lnTo>
                    <a:pt x="10240" y="9742"/>
                  </a:lnTo>
                  <a:lnTo>
                    <a:pt x="10262" y="9727"/>
                  </a:lnTo>
                  <a:lnTo>
                    <a:pt x="10284" y="9711"/>
                  </a:lnTo>
                  <a:lnTo>
                    <a:pt x="10307" y="9695"/>
                  </a:lnTo>
                  <a:lnTo>
                    <a:pt x="10328" y="9680"/>
                  </a:lnTo>
                  <a:lnTo>
                    <a:pt x="10348" y="9663"/>
                  </a:lnTo>
                  <a:lnTo>
                    <a:pt x="10367" y="9645"/>
                  </a:lnTo>
                  <a:lnTo>
                    <a:pt x="10386" y="9626"/>
                  </a:lnTo>
                  <a:lnTo>
                    <a:pt x="10404" y="9608"/>
                  </a:lnTo>
                  <a:lnTo>
                    <a:pt x="10422" y="9589"/>
                  </a:lnTo>
                  <a:lnTo>
                    <a:pt x="10439" y="9570"/>
                  </a:lnTo>
                  <a:lnTo>
                    <a:pt x="10455" y="9550"/>
                  </a:lnTo>
                  <a:lnTo>
                    <a:pt x="10471" y="9529"/>
                  </a:lnTo>
                  <a:lnTo>
                    <a:pt x="10483" y="9511"/>
                  </a:lnTo>
                  <a:lnTo>
                    <a:pt x="10492" y="9492"/>
                  </a:lnTo>
                  <a:lnTo>
                    <a:pt x="10500" y="9472"/>
                  </a:lnTo>
                  <a:lnTo>
                    <a:pt x="10506" y="9452"/>
                  </a:lnTo>
                  <a:lnTo>
                    <a:pt x="10509" y="9431"/>
                  </a:lnTo>
                  <a:lnTo>
                    <a:pt x="10511" y="9410"/>
                  </a:lnTo>
                  <a:lnTo>
                    <a:pt x="10510" y="9390"/>
                  </a:lnTo>
                  <a:lnTo>
                    <a:pt x="10508" y="9369"/>
                  </a:lnTo>
                  <a:lnTo>
                    <a:pt x="10504" y="9349"/>
                  </a:lnTo>
                  <a:lnTo>
                    <a:pt x="10498" y="9330"/>
                  </a:lnTo>
                  <a:lnTo>
                    <a:pt x="10490" y="9310"/>
                  </a:lnTo>
                  <a:lnTo>
                    <a:pt x="10480" y="9292"/>
                  </a:lnTo>
                  <a:lnTo>
                    <a:pt x="10468" y="9274"/>
                  </a:lnTo>
                  <a:lnTo>
                    <a:pt x="10454" y="9259"/>
                  </a:lnTo>
                  <a:lnTo>
                    <a:pt x="10439" y="9244"/>
                  </a:lnTo>
                  <a:lnTo>
                    <a:pt x="10422" y="9230"/>
                  </a:lnTo>
                  <a:lnTo>
                    <a:pt x="10403" y="9217"/>
                  </a:lnTo>
                  <a:lnTo>
                    <a:pt x="10384" y="9208"/>
                  </a:lnTo>
                  <a:lnTo>
                    <a:pt x="10364" y="9200"/>
                  </a:lnTo>
                  <a:lnTo>
                    <a:pt x="10344" y="9194"/>
                  </a:lnTo>
                  <a:lnTo>
                    <a:pt x="10324" y="9191"/>
                  </a:lnTo>
                  <a:lnTo>
                    <a:pt x="10304" y="9190"/>
                  </a:lnTo>
                  <a:lnTo>
                    <a:pt x="10282" y="9190"/>
                  </a:lnTo>
                  <a:lnTo>
                    <a:pt x="10262" y="9192"/>
                  </a:lnTo>
                  <a:lnTo>
                    <a:pt x="10242" y="9196"/>
                  </a:lnTo>
                  <a:lnTo>
                    <a:pt x="10222" y="9202"/>
                  </a:lnTo>
                  <a:lnTo>
                    <a:pt x="10203" y="9211"/>
                  </a:lnTo>
                  <a:lnTo>
                    <a:pt x="10185" y="9220"/>
                  </a:lnTo>
                  <a:lnTo>
                    <a:pt x="10168" y="9232"/>
                  </a:lnTo>
                  <a:lnTo>
                    <a:pt x="10151" y="9246"/>
                  </a:lnTo>
                  <a:lnTo>
                    <a:pt x="10136" y="9261"/>
                  </a:lnTo>
                  <a:lnTo>
                    <a:pt x="10122" y="9279"/>
                  </a:lnTo>
                  <a:lnTo>
                    <a:pt x="10105" y="9299"/>
                  </a:lnTo>
                  <a:lnTo>
                    <a:pt x="10087" y="9319"/>
                  </a:lnTo>
                  <a:lnTo>
                    <a:pt x="10066" y="9338"/>
                  </a:lnTo>
                  <a:lnTo>
                    <a:pt x="10043" y="9356"/>
                  </a:lnTo>
                  <a:lnTo>
                    <a:pt x="10017" y="9373"/>
                  </a:lnTo>
                  <a:lnTo>
                    <a:pt x="9991" y="9389"/>
                  </a:lnTo>
                  <a:lnTo>
                    <a:pt x="9961" y="9405"/>
                  </a:lnTo>
                  <a:lnTo>
                    <a:pt x="9930" y="9419"/>
                  </a:lnTo>
                  <a:lnTo>
                    <a:pt x="9897" y="9431"/>
                  </a:lnTo>
                  <a:lnTo>
                    <a:pt x="9863" y="9443"/>
                  </a:lnTo>
                  <a:lnTo>
                    <a:pt x="9828" y="9453"/>
                  </a:lnTo>
                  <a:lnTo>
                    <a:pt x="9791" y="9462"/>
                  </a:lnTo>
                  <a:lnTo>
                    <a:pt x="9753" y="9470"/>
                  </a:lnTo>
                  <a:lnTo>
                    <a:pt x="9713" y="9476"/>
                  </a:lnTo>
                  <a:lnTo>
                    <a:pt x="9673" y="9481"/>
                  </a:lnTo>
                  <a:lnTo>
                    <a:pt x="9630" y="9485"/>
                  </a:lnTo>
                  <a:lnTo>
                    <a:pt x="9596" y="9487"/>
                  </a:lnTo>
                  <a:lnTo>
                    <a:pt x="9562" y="9488"/>
                  </a:lnTo>
                  <a:lnTo>
                    <a:pt x="9528" y="9489"/>
                  </a:lnTo>
                  <a:lnTo>
                    <a:pt x="9493" y="9488"/>
                  </a:lnTo>
                  <a:lnTo>
                    <a:pt x="9459" y="9485"/>
                  </a:lnTo>
                  <a:lnTo>
                    <a:pt x="9425" y="9483"/>
                  </a:lnTo>
                  <a:lnTo>
                    <a:pt x="9392" y="9480"/>
                  </a:lnTo>
                  <a:lnTo>
                    <a:pt x="9358" y="9476"/>
                  </a:lnTo>
                  <a:lnTo>
                    <a:pt x="9324" y="9471"/>
                  </a:lnTo>
                  <a:lnTo>
                    <a:pt x="9290" y="9465"/>
                  </a:lnTo>
                  <a:lnTo>
                    <a:pt x="9256" y="9458"/>
                  </a:lnTo>
                  <a:lnTo>
                    <a:pt x="9223" y="9450"/>
                  </a:lnTo>
                  <a:lnTo>
                    <a:pt x="9190" y="9443"/>
                  </a:lnTo>
                  <a:lnTo>
                    <a:pt x="9157" y="9434"/>
                  </a:lnTo>
                  <a:lnTo>
                    <a:pt x="9125" y="9424"/>
                  </a:lnTo>
                  <a:lnTo>
                    <a:pt x="9094" y="9413"/>
                  </a:lnTo>
                  <a:lnTo>
                    <a:pt x="9062" y="9403"/>
                  </a:lnTo>
                  <a:lnTo>
                    <a:pt x="9031" y="9390"/>
                  </a:lnTo>
                  <a:lnTo>
                    <a:pt x="9000" y="9377"/>
                  </a:lnTo>
                  <a:lnTo>
                    <a:pt x="8971" y="9365"/>
                  </a:lnTo>
                  <a:lnTo>
                    <a:pt x="8942" y="9351"/>
                  </a:lnTo>
                  <a:lnTo>
                    <a:pt x="8913" y="9336"/>
                  </a:lnTo>
                  <a:lnTo>
                    <a:pt x="8885" y="9320"/>
                  </a:lnTo>
                  <a:lnTo>
                    <a:pt x="8857" y="9304"/>
                  </a:lnTo>
                  <a:lnTo>
                    <a:pt x="8831" y="9288"/>
                  </a:lnTo>
                  <a:lnTo>
                    <a:pt x="8805" y="9271"/>
                  </a:lnTo>
                  <a:lnTo>
                    <a:pt x="8780" y="9253"/>
                  </a:lnTo>
                  <a:lnTo>
                    <a:pt x="8755" y="9235"/>
                  </a:lnTo>
                  <a:lnTo>
                    <a:pt x="8732" y="9216"/>
                  </a:lnTo>
                  <a:lnTo>
                    <a:pt x="8710" y="9196"/>
                  </a:lnTo>
                  <a:lnTo>
                    <a:pt x="8688" y="9176"/>
                  </a:lnTo>
                  <a:lnTo>
                    <a:pt x="8668" y="9156"/>
                  </a:lnTo>
                  <a:lnTo>
                    <a:pt x="8635" y="9120"/>
                  </a:lnTo>
                  <a:lnTo>
                    <a:pt x="8605" y="9083"/>
                  </a:lnTo>
                  <a:lnTo>
                    <a:pt x="8576" y="9042"/>
                  </a:lnTo>
                  <a:lnTo>
                    <a:pt x="8548" y="9000"/>
                  </a:lnTo>
                  <a:lnTo>
                    <a:pt x="8522" y="8955"/>
                  </a:lnTo>
                  <a:lnTo>
                    <a:pt x="8498" y="8909"/>
                  </a:lnTo>
                  <a:lnTo>
                    <a:pt x="8474" y="8861"/>
                  </a:lnTo>
                  <a:lnTo>
                    <a:pt x="8453" y="8811"/>
                  </a:lnTo>
                  <a:lnTo>
                    <a:pt x="8433" y="8759"/>
                  </a:lnTo>
                  <a:lnTo>
                    <a:pt x="8414" y="8706"/>
                  </a:lnTo>
                  <a:lnTo>
                    <a:pt x="8397" y="8652"/>
                  </a:lnTo>
                  <a:lnTo>
                    <a:pt x="8381" y="8597"/>
                  </a:lnTo>
                  <a:lnTo>
                    <a:pt x="8366" y="8540"/>
                  </a:lnTo>
                  <a:lnTo>
                    <a:pt x="8352" y="8482"/>
                  </a:lnTo>
                  <a:lnTo>
                    <a:pt x="8341" y="8424"/>
                  </a:lnTo>
                  <a:lnTo>
                    <a:pt x="8330" y="8365"/>
                  </a:lnTo>
                  <a:lnTo>
                    <a:pt x="8322" y="8305"/>
                  </a:lnTo>
                  <a:lnTo>
                    <a:pt x="8313" y="8245"/>
                  </a:lnTo>
                  <a:lnTo>
                    <a:pt x="8307" y="8184"/>
                  </a:lnTo>
                  <a:lnTo>
                    <a:pt x="8302" y="8124"/>
                  </a:lnTo>
                  <a:lnTo>
                    <a:pt x="8298" y="8063"/>
                  </a:lnTo>
                  <a:lnTo>
                    <a:pt x="8296" y="8002"/>
                  </a:lnTo>
                  <a:lnTo>
                    <a:pt x="8295" y="7942"/>
                  </a:lnTo>
                  <a:lnTo>
                    <a:pt x="8295" y="7881"/>
                  </a:lnTo>
                  <a:lnTo>
                    <a:pt x="8296" y="7822"/>
                  </a:lnTo>
                  <a:lnTo>
                    <a:pt x="8299" y="7762"/>
                  </a:lnTo>
                  <a:lnTo>
                    <a:pt x="8302" y="7703"/>
                  </a:lnTo>
                  <a:lnTo>
                    <a:pt x="8308" y="7646"/>
                  </a:lnTo>
                  <a:lnTo>
                    <a:pt x="8314" y="7588"/>
                  </a:lnTo>
                  <a:lnTo>
                    <a:pt x="8323" y="7532"/>
                  </a:lnTo>
                  <a:lnTo>
                    <a:pt x="8331" y="7477"/>
                  </a:lnTo>
                  <a:lnTo>
                    <a:pt x="8342" y="7424"/>
                  </a:lnTo>
                  <a:lnTo>
                    <a:pt x="8353" y="7362"/>
                  </a:lnTo>
                  <a:lnTo>
                    <a:pt x="8367" y="7288"/>
                  </a:lnTo>
                  <a:lnTo>
                    <a:pt x="8382" y="7204"/>
                  </a:lnTo>
                  <a:lnTo>
                    <a:pt x="8398" y="7107"/>
                  </a:lnTo>
                  <a:lnTo>
                    <a:pt x="8433" y="6888"/>
                  </a:lnTo>
                  <a:lnTo>
                    <a:pt x="8470" y="6634"/>
                  </a:lnTo>
                  <a:lnTo>
                    <a:pt x="8490" y="6497"/>
                  </a:lnTo>
                  <a:lnTo>
                    <a:pt x="8510" y="6354"/>
                  </a:lnTo>
                  <a:lnTo>
                    <a:pt x="8529" y="6206"/>
                  </a:lnTo>
                  <a:lnTo>
                    <a:pt x="8550" y="6053"/>
                  </a:lnTo>
                  <a:lnTo>
                    <a:pt x="8570" y="5896"/>
                  </a:lnTo>
                  <a:lnTo>
                    <a:pt x="8589" y="5737"/>
                  </a:lnTo>
                  <a:lnTo>
                    <a:pt x="8608" y="5575"/>
                  </a:lnTo>
                  <a:lnTo>
                    <a:pt x="8626" y="5411"/>
                  </a:lnTo>
                  <a:lnTo>
                    <a:pt x="8643" y="5248"/>
                  </a:lnTo>
                  <a:lnTo>
                    <a:pt x="8659" y="5084"/>
                  </a:lnTo>
                  <a:lnTo>
                    <a:pt x="8674" y="4922"/>
                  </a:lnTo>
                  <a:lnTo>
                    <a:pt x="8687" y="4760"/>
                  </a:lnTo>
                  <a:lnTo>
                    <a:pt x="8700" y="4601"/>
                  </a:lnTo>
                  <a:lnTo>
                    <a:pt x="8711" y="4445"/>
                  </a:lnTo>
                  <a:lnTo>
                    <a:pt x="8719" y="4293"/>
                  </a:lnTo>
                  <a:lnTo>
                    <a:pt x="8726" y="4145"/>
                  </a:lnTo>
                  <a:lnTo>
                    <a:pt x="8731" y="4004"/>
                  </a:lnTo>
                  <a:lnTo>
                    <a:pt x="8733" y="3868"/>
                  </a:lnTo>
                  <a:lnTo>
                    <a:pt x="8733" y="3739"/>
                  </a:lnTo>
                  <a:lnTo>
                    <a:pt x="8731" y="3618"/>
                  </a:lnTo>
                  <a:lnTo>
                    <a:pt x="8726" y="3505"/>
                  </a:lnTo>
                  <a:lnTo>
                    <a:pt x="8717" y="3402"/>
                  </a:lnTo>
                  <a:lnTo>
                    <a:pt x="8705" y="3309"/>
                  </a:lnTo>
                  <a:lnTo>
                    <a:pt x="8692" y="3225"/>
                  </a:lnTo>
                  <a:lnTo>
                    <a:pt x="8675" y="3147"/>
                  </a:lnTo>
                  <a:lnTo>
                    <a:pt x="8657" y="3069"/>
                  </a:lnTo>
                  <a:lnTo>
                    <a:pt x="8638" y="2991"/>
                  </a:lnTo>
                  <a:lnTo>
                    <a:pt x="8617" y="2914"/>
                  </a:lnTo>
                  <a:lnTo>
                    <a:pt x="8597" y="2838"/>
                  </a:lnTo>
                  <a:lnTo>
                    <a:pt x="8576" y="2762"/>
                  </a:lnTo>
                  <a:lnTo>
                    <a:pt x="8553" y="2686"/>
                  </a:lnTo>
                  <a:lnTo>
                    <a:pt x="8529" y="2611"/>
                  </a:lnTo>
                  <a:lnTo>
                    <a:pt x="8506" y="2537"/>
                  </a:lnTo>
                  <a:lnTo>
                    <a:pt x="8481" y="2464"/>
                  </a:lnTo>
                  <a:lnTo>
                    <a:pt x="8455" y="2392"/>
                  </a:lnTo>
                  <a:lnTo>
                    <a:pt x="8429" y="2319"/>
                  </a:lnTo>
                  <a:lnTo>
                    <a:pt x="8401" y="2248"/>
                  </a:lnTo>
                  <a:lnTo>
                    <a:pt x="8372" y="2178"/>
                  </a:lnTo>
                  <a:lnTo>
                    <a:pt x="8344" y="2109"/>
                  </a:lnTo>
                  <a:lnTo>
                    <a:pt x="8314" y="2042"/>
                  </a:lnTo>
                  <a:lnTo>
                    <a:pt x="8284" y="1975"/>
                  </a:lnTo>
                  <a:lnTo>
                    <a:pt x="8253" y="1908"/>
                  </a:lnTo>
                  <a:lnTo>
                    <a:pt x="8221" y="1843"/>
                  </a:lnTo>
                  <a:lnTo>
                    <a:pt x="8189" y="1779"/>
                  </a:lnTo>
                  <a:lnTo>
                    <a:pt x="8156" y="1716"/>
                  </a:lnTo>
                  <a:lnTo>
                    <a:pt x="8122" y="1655"/>
                  </a:lnTo>
                  <a:lnTo>
                    <a:pt x="8088" y="1594"/>
                  </a:lnTo>
                  <a:lnTo>
                    <a:pt x="8053" y="1535"/>
                  </a:lnTo>
                  <a:lnTo>
                    <a:pt x="8017" y="1476"/>
                  </a:lnTo>
                  <a:lnTo>
                    <a:pt x="7981" y="1420"/>
                  </a:lnTo>
                  <a:lnTo>
                    <a:pt x="7945" y="1365"/>
                  </a:lnTo>
                  <a:lnTo>
                    <a:pt x="7908" y="1311"/>
                  </a:lnTo>
                  <a:lnTo>
                    <a:pt x="7870" y="1258"/>
                  </a:lnTo>
                  <a:lnTo>
                    <a:pt x="7832" y="1207"/>
                  </a:lnTo>
                  <a:lnTo>
                    <a:pt x="7793" y="1157"/>
                  </a:lnTo>
                  <a:lnTo>
                    <a:pt x="7754" y="1110"/>
                  </a:lnTo>
                  <a:lnTo>
                    <a:pt x="7709" y="1057"/>
                  </a:lnTo>
                  <a:lnTo>
                    <a:pt x="7663" y="1005"/>
                  </a:lnTo>
                  <a:lnTo>
                    <a:pt x="7615" y="955"/>
                  </a:lnTo>
                  <a:lnTo>
                    <a:pt x="7566" y="906"/>
                  </a:lnTo>
                  <a:lnTo>
                    <a:pt x="7516" y="858"/>
                  </a:lnTo>
                  <a:lnTo>
                    <a:pt x="7465" y="813"/>
                  </a:lnTo>
                  <a:lnTo>
                    <a:pt x="7412" y="767"/>
                  </a:lnTo>
                  <a:lnTo>
                    <a:pt x="7358" y="724"/>
                  </a:lnTo>
                  <a:lnTo>
                    <a:pt x="7302" y="682"/>
                  </a:lnTo>
                  <a:lnTo>
                    <a:pt x="7246" y="641"/>
                  </a:lnTo>
                  <a:lnTo>
                    <a:pt x="7188" y="602"/>
                  </a:lnTo>
                  <a:lnTo>
                    <a:pt x="7129" y="563"/>
                  </a:lnTo>
                  <a:lnTo>
                    <a:pt x="7067" y="526"/>
                  </a:lnTo>
                  <a:lnTo>
                    <a:pt x="7004" y="490"/>
                  </a:lnTo>
                  <a:lnTo>
                    <a:pt x="6940" y="455"/>
                  </a:lnTo>
                  <a:lnTo>
                    <a:pt x="6875" y="422"/>
                  </a:lnTo>
                  <a:lnTo>
                    <a:pt x="6807" y="390"/>
                  </a:lnTo>
                  <a:lnTo>
                    <a:pt x="6738" y="359"/>
                  </a:lnTo>
                  <a:lnTo>
                    <a:pt x="6667" y="329"/>
                  </a:lnTo>
                  <a:lnTo>
                    <a:pt x="6595" y="300"/>
                  </a:lnTo>
                  <a:lnTo>
                    <a:pt x="6521" y="273"/>
                  </a:lnTo>
                  <a:lnTo>
                    <a:pt x="6446" y="246"/>
                  </a:lnTo>
                  <a:lnTo>
                    <a:pt x="6368" y="221"/>
                  </a:lnTo>
                  <a:lnTo>
                    <a:pt x="6289" y="197"/>
                  </a:lnTo>
                  <a:lnTo>
                    <a:pt x="6208" y="173"/>
                  </a:lnTo>
                  <a:lnTo>
                    <a:pt x="6124" y="151"/>
                  </a:lnTo>
                  <a:lnTo>
                    <a:pt x="6039" y="131"/>
                  </a:lnTo>
                  <a:lnTo>
                    <a:pt x="5952" y="111"/>
                  </a:lnTo>
                  <a:lnTo>
                    <a:pt x="5863" y="92"/>
                  </a:lnTo>
                  <a:lnTo>
                    <a:pt x="5773" y="74"/>
                  </a:lnTo>
                  <a:lnTo>
                    <a:pt x="5680" y="57"/>
                  </a:lnTo>
                  <a:lnTo>
                    <a:pt x="5586" y="40"/>
                  </a:lnTo>
                  <a:lnTo>
                    <a:pt x="5480" y="25"/>
                  </a:lnTo>
                  <a:lnTo>
                    <a:pt x="5375" y="13"/>
                  </a:lnTo>
                  <a:lnTo>
                    <a:pt x="5271" y="6"/>
                  </a:lnTo>
                  <a:lnTo>
                    <a:pt x="5167" y="1"/>
                  </a:lnTo>
                  <a:lnTo>
                    <a:pt x="5065" y="0"/>
                  </a:lnTo>
                  <a:lnTo>
                    <a:pt x="4964" y="3"/>
                  </a:lnTo>
                  <a:lnTo>
                    <a:pt x="4864" y="8"/>
                  </a:lnTo>
                  <a:lnTo>
                    <a:pt x="4767" y="16"/>
                  </a:lnTo>
                  <a:lnTo>
                    <a:pt x="4670" y="27"/>
                  </a:lnTo>
                  <a:lnTo>
                    <a:pt x="4576" y="40"/>
                  </a:lnTo>
                  <a:lnTo>
                    <a:pt x="4483" y="54"/>
                  </a:lnTo>
                  <a:lnTo>
                    <a:pt x="4393" y="71"/>
                  </a:lnTo>
                  <a:lnTo>
                    <a:pt x="4303" y="91"/>
                  </a:lnTo>
                  <a:lnTo>
                    <a:pt x="4216" y="111"/>
                  </a:lnTo>
                  <a:lnTo>
                    <a:pt x="4132" y="132"/>
                  </a:lnTo>
                  <a:lnTo>
                    <a:pt x="4050" y="155"/>
                  </a:lnTo>
                  <a:lnTo>
                    <a:pt x="3970" y="180"/>
                  </a:lnTo>
                  <a:lnTo>
                    <a:pt x="3894" y="204"/>
                  </a:lnTo>
                  <a:lnTo>
                    <a:pt x="3819" y="229"/>
                  </a:lnTo>
                  <a:lnTo>
                    <a:pt x="3748" y="255"/>
                  </a:lnTo>
                  <a:lnTo>
                    <a:pt x="3679" y="281"/>
                  </a:lnTo>
                  <a:lnTo>
                    <a:pt x="3614" y="307"/>
                  </a:lnTo>
                  <a:lnTo>
                    <a:pt x="3552" y="333"/>
                  </a:lnTo>
                  <a:lnTo>
                    <a:pt x="3492" y="359"/>
                  </a:lnTo>
                  <a:lnTo>
                    <a:pt x="3437" y="384"/>
                  </a:lnTo>
                  <a:lnTo>
                    <a:pt x="3385" y="409"/>
                  </a:lnTo>
                  <a:lnTo>
                    <a:pt x="3336" y="432"/>
                  </a:lnTo>
                  <a:lnTo>
                    <a:pt x="3292" y="454"/>
                  </a:lnTo>
                  <a:lnTo>
                    <a:pt x="3213" y="496"/>
                  </a:lnTo>
                  <a:lnTo>
                    <a:pt x="3152" y="530"/>
                  </a:lnTo>
                  <a:lnTo>
                    <a:pt x="3125" y="543"/>
                  </a:lnTo>
                  <a:lnTo>
                    <a:pt x="3098" y="557"/>
                  </a:lnTo>
                  <a:lnTo>
                    <a:pt x="3068" y="570"/>
                  </a:lnTo>
                  <a:lnTo>
                    <a:pt x="3037" y="581"/>
                  </a:lnTo>
                  <a:lnTo>
                    <a:pt x="3005" y="592"/>
                  </a:lnTo>
                  <a:lnTo>
                    <a:pt x="2973" y="603"/>
                  </a:lnTo>
                  <a:lnTo>
                    <a:pt x="2939" y="611"/>
                  </a:lnTo>
                  <a:lnTo>
                    <a:pt x="2905" y="620"/>
                  </a:lnTo>
                  <a:lnTo>
                    <a:pt x="2869" y="627"/>
                  </a:lnTo>
                  <a:lnTo>
                    <a:pt x="2833" y="632"/>
                  </a:lnTo>
                  <a:lnTo>
                    <a:pt x="2795" y="638"/>
                  </a:lnTo>
                  <a:lnTo>
                    <a:pt x="2758" y="641"/>
                  </a:lnTo>
                  <a:lnTo>
                    <a:pt x="2721" y="644"/>
                  </a:lnTo>
                  <a:lnTo>
                    <a:pt x="2684" y="645"/>
                  </a:lnTo>
                  <a:lnTo>
                    <a:pt x="2646" y="645"/>
                  </a:lnTo>
                  <a:lnTo>
                    <a:pt x="2608" y="644"/>
                  </a:lnTo>
                  <a:lnTo>
                    <a:pt x="2571" y="642"/>
                  </a:lnTo>
                  <a:lnTo>
                    <a:pt x="2532" y="638"/>
                  </a:lnTo>
                  <a:lnTo>
                    <a:pt x="2495" y="632"/>
                  </a:lnTo>
                  <a:lnTo>
                    <a:pt x="2458" y="625"/>
                  </a:lnTo>
                  <a:lnTo>
                    <a:pt x="2422" y="618"/>
                  </a:lnTo>
                  <a:lnTo>
                    <a:pt x="2386" y="607"/>
                  </a:lnTo>
                  <a:lnTo>
                    <a:pt x="2351" y="596"/>
                  </a:lnTo>
                  <a:lnTo>
                    <a:pt x="2317" y="583"/>
                  </a:lnTo>
                  <a:lnTo>
                    <a:pt x="2284" y="569"/>
                  </a:lnTo>
                  <a:lnTo>
                    <a:pt x="2253" y="552"/>
                  </a:lnTo>
                  <a:lnTo>
                    <a:pt x="2222" y="534"/>
                  </a:lnTo>
                  <a:lnTo>
                    <a:pt x="2192" y="514"/>
                  </a:lnTo>
                  <a:lnTo>
                    <a:pt x="2163" y="492"/>
                  </a:lnTo>
                  <a:lnTo>
                    <a:pt x="2137" y="469"/>
                  </a:lnTo>
                  <a:lnTo>
                    <a:pt x="2111" y="444"/>
                  </a:lnTo>
                  <a:lnTo>
                    <a:pt x="2088" y="416"/>
                  </a:lnTo>
                  <a:lnTo>
                    <a:pt x="2060" y="383"/>
                  </a:lnTo>
                  <a:lnTo>
                    <a:pt x="2028" y="350"/>
                  </a:lnTo>
                  <a:lnTo>
                    <a:pt x="1994" y="319"/>
                  </a:lnTo>
                  <a:lnTo>
                    <a:pt x="1958" y="288"/>
                  </a:lnTo>
                  <a:lnTo>
                    <a:pt x="1918" y="258"/>
                  </a:lnTo>
                  <a:lnTo>
                    <a:pt x="1877" y="229"/>
                  </a:lnTo>
                  <a:lnTo>
                    <a:pt x="1833" y="203"/>
                  </a:lnTo>
                  <a:lnTo>
                    <a:pt x="1787" y="176"/>
                  </a:lnTo>
                  <a:lnTo>
                    <a:pt x="1739" y="153"/>
                  </a:lnTo>
                  <a:lnTo>
                    <a:pt x="1689" y="130"/>
                  </a:lnTo>
                  <a:lnTo>
                    <a:pt x="1637" y="109"/>
                  </a:lnTo>
                  <a:lnTo>
                    <a:pt x="1584" y="89"/>
                  </a:lnTo>
                  <a:lnTo>
                    <a:pt x="1530" y="73"/>
                  </a:lnTo>
                  <a:lnTo>
                    <a:pt x="1474" y="58"/>
                  </a:lnTo>
                  <a:lnTo>
                    <a:pt x="1418" y="44"/>
                  </a:lnTo>
                  <a:lnTo>
                    <a:pt x="1360" y="33"/>
                  </a:lnTo>
                  <a:lnTo>
                    <a:pt x="1300" y="25"/>
                  </a:lnTo>
                  <a:lnTo>
                    <a:pt x="1241" y="18"/>
                  </a:lnTo>
                  <a:lnTo>
                    <a:pt x="1180" y="14"/>
                  </a:lnTo>
                  <a:lnTo>
                    <a:pt x="1120" y="13"/>
                  </a:lnTo>
                  <a:lnTo>
                    <a:pt x="1058" y="15"/>
                  </a:lnTo>
                  <a:lnTo>
                    <a:pt x="997" y="19"/>
                  </a:lnTo>
                  <a:lnTo>
                    <a:pt x="934" y="27"/>
                  </a:lnTo>
                  <a:lnTo>
                    <a:pt x="873" y="38"/>
                  </a:lnTo>
                  <a:lnTo>
                    <a:pt x="811" y="51"/>
                  </a:lnTo>
                  <a:lnTo>
                    <a:pt x="750" y="68"/>
                  </a:lnTo>
                  <a:lnTo>
                    <a:pt x="688" y="88"/>
                  </a:lnTo>
                  <a:lnTo>
                    <a:pt x="628" y="112"/>
                  </a:lnTo>
                  <a:lnTo>
                    <a:pt x="569" y="139"/>
                  </a:lnTo>
                  <a:lnTo>
                    <a:pt x="509" y="170"/>
                  </a:lnTo>
                  <a:lnTo>
                    <a:pt x="451" y="205"/>
                  </a:lnTo>
                  <a:lnTo>
                    <a:pt x="395" y="243"/>
                  </a:lnTo>
                  <a:lnTo>
                    <a:pt x="368" y="262"/>
                  </a:lnTo>
                  <a:lnTo>
                    <a:pt x="344" y="282"/>
                  </a:lnTo>
                  <a:lnTo>
                    <a:pt x="319" y="304"/>
                  </a:lnTo>
                  <a:lnTo>
                    <a:pt x="296" y="326"/>
                  </a:lnTo>
                  <a:lnTo>
                    <a:pt x="273" y="349"/>
                  </a:lnTo>
                  <a:lnTo>
                    <a:pt x="251" y="374"/>
                  </a:lnTo>
                  <a:lnTo>
                    <a:pt x="230" y="398"/>
                  </a:lnTo>
                  <a:lnTo>
                    <a:pt x="211" y="423"/>
                  </a:lnTo>
                  <a:lnTo>
                    <a:pt x="192" y="451"/>
                  </a:lnTo>
                  <a:lnTo>
                    <a:pt x="173" y="479"/>
                  </a:lnTo>
                  <a:lnTo>
                    <a:pt x="156" y="506"/>
                  </a:lnTo>
                  <a:lnTo>
                    <a:pt x="139" y="536"/>
                  </a:lnTo>
                  <a:lnTo>
                    <a:pt x="124" y="566"/>
                  </a:lnTo>
                  <a:lnTo>
                    <a:pt x="109" y="596"/>
                  </a:lnTo>
                  <a:lnTo>
                    <a:pt x="96" y="628"/>
                  </a:lnTo>
                  <a:lnTo>
                    <a:pt x="83" y="660"/>
                  </a:lnTo>
                  <a:lnTo>
                    <a:pt x="70" y="693"/>
                  </a:lnTo>
                  <a:lnTo>
                    <a:pt x="60" y="727"/>
                  </a:lnTo>
                  <a:lnTo>
                    <a:pt x="49" y="762"/>
                  </a:lnTo>
                  <a:lnTo>
                    <a:pt x="39" y="796"/>
                  </a:lnTo>
                  <a:lnTo>
                    <a:pt x="32" y="832"/>
                  </a:lnTo>
                  <a:lnTo>
                    <a:pt x="25" y="868"/>
                  </a:lnTo>
                  <a:lnTo>
                    <a:pt x="18" y="905"/>
                  </a:lnTo>
                  <a:lnTo>
                    <a:pt x="13" y="943"/>
                  </a:lnTo>
                  <a:lnTo>
                    <a:pt x="8" y="981"/>
                  </a:lnTo>
                  <a:lnTo>
                    <a:pt x="4" y="1019"/>
                  </a:lnTo>
                  <a:lnTo>
                    <a:pt x="2" y="1059"/>
                  </a:lnTo>
                  <a:lnTo>
                    <a:pt x="0" y="1099"/>
                  </a:lnTo>
                  <a:lnTo>
                    <a:pt x="0" y="1139"/>
                  </a:lnTo>
                  <a:lnTo>
                    <a:pt x="0" y="1180"/>
                  </a:lnTo>
                  <a:lnTo>
                    <a:pt x="2" y="1221"/>
                  </a:lnTo>
                  <a:lnTo>
                    <a:pt x="4" y="1263"/>
                  </a:lnTo>
                  <a:lnTo>
                    <a:pt x="8" y="1299"/>
                  </a:lnTo>
                  <a:lnTo>
                    <a:pt x="11" y="1336"/>
                  </a:lnTo>
                  <a:lnTo>
                    <a:pt x="16" y="1375"/>
                  </a:lnTo>
                  <a:lnTo>
                    <a:pt x="21" y="1412"/>
                  </a:lnTo>
                  <a:lnTo>
                    <a:pt x="28" y="1450"/>
                  </a:lnTo>
                  <a:lnTo>
                    <a:pt x="35" y="1488"/>
                  </a:lnTo>
                  <a:lnTo>
                    <a:pt x="44" y="1526"/>
                  </a:lnTo>
                  <a:lnTo>
                    <a:pt x="53" y="1564"/>
                  </a:lnTo>
                  <a:lnTo>
                    <a:pt x="64" y="1603"/>
                  </a:lnTo>
                  <a:lnTo>
                    <a:pt x="74" y="1641"/>
                  </a:lnTo>
                  <a:lnTo>
                    <a:pt x="86" y="1679"/>
                  </a:lnTo>
                  <a:lnTo>
                    <a:pt x="100" y="1716"/>
                  </a:lnTo>
                  <a:lnTo>
                    <a:pt x="113" y="1753"/>
                  </a:lnTo>
                  <a:lnTo>
                    <a:pt x="127" y="1789"/>
                  </a:lnTo>
                  <a:lnTo>
                    <a:pt x="143" y="1826"/>
                  </a:lnTo>
                  <a:lnTo>
                    <a:pt x="160" y="1861"/>
                  </a:lnTo>
                  <a:lnTo>
                    <a:pt x="177" y="1896"/>
                  </a:lnTo>
                  <a:lnTo>
                    <a:pt x="195" y="1931"/>
                  </a:lnTo>
                  <a:lnTo>
                    <a:pt x="214" y="1964"/>
                  </a:lnTo>
                  <a:lnTo>
                    <a:pt x="234" y="1997"/>
                  </a:lnTo>
                  <a:lnTo>
                    <a:pt x="256" y="2029"/>
                  </a:lnTo>
                  <a:lnTo>
                    <a:pt x="278" y="2060"/>
                  </a:lnTo>
                  <a:lnTo>
                    <a:pt x="300" y="2089"/>
                  </a:lnTo>
                  <a:lnTo>
                    <a:pt x="325" y="2118"/>
                  </a:lnTo>
                  <a:lnTo>
                    <a:pt x="349" y="2146"/>
                  </a:lnTo>
                  <a:lnTo>
                    <a:pt x="374" y="2172"/>
                  </a:lnTo>
                  <a:lnTo>
                    <a:pt x="401" y="2196"/>
                  </a:lnTo>
                  <a:lnTo>
                    <a:pt x="429" y="2221"/>
                  </a:lnTo>
                  <a:lnTo>
                    <a:pt x="457" y="2242"/>
                  </a:lnTo>
                  <a:lnTo>
                    <a:pt x="486" y="2263"/>
                  </a:lnTo>
                  <a:lnTo>
                    <a:pt x="517" y="2282"/>
                  </a:lnTo>
                  <a:lnTo>
                    <a:pt x="547" y="2299"/>
                  </a:lnTo>
                  <a:lnTo>
                    <a:pt x="567" y="2309"/>
                  </a:lnTo>
                  <a:lnTo>
                    <a:pt x="588" y="2315"/>
                  </a:lnTo>
                  <a:lnTo>
                    <a:pt x="609" y="2321"/>
                  </a:lnTo>
                  <a:lnTo>
                    <a:pt x="629" y="2323"/>
                  </a:lnTo>
                  <a:lnTo>
                    <a:pt x="650" y="2324"/>
                  </a:lnTo>
                  <a:lnTo>
                    <a:pt x="670" y="2323"/>
                  </a:lnTo>
                  <a:lnTo>
                    <a:pt x="692" y="2319"/>
                  </a:lnTo>
                  <a:lnTo>
                    <a:pt x="711" y="2313"/>
                  </a:lnTo>
                  <a:lnTo>
                    <a:pt x="731" y="2307"/>
                  </a:lnTo>
                  <a:lnTo>
                    <a:pt x="749" y="2297"/>
                  </a:lnTo>
                  <a:lnTo>
                    <a:pt x="767" y="2287"/>
                  </a:lnTo>
                  <a:lnTo>
                    <a:pt x="784" y="2274"/>
                  </a:lnTo>
                  <a:lnTo>
                    <a:pt x="799" y="2260"/>
                  </a:lnTo>
                  <a:lnTo>
                    <a:pt x="813" y="2244"/>
                  </a:lnTo>
                  <a:lnTo>
                    <a:pt x="826" y="2227"/>
                  </a:lnTo>
                  <a:lnTo>
                    <a:pt x="837" y="2208"/>
                  </a:lnTo>
                  <a:lnTo>
                    <a:pt x="846" y="2188"/>
                  </a:lnTo>
                  <a:lnTo>
                    <a:pt x="853" y="2168"/>
                  </a:lnTo>
                  <a:lnTo>
                    <a:pt x="858" y="2147"/>
                  </a:lnTo>
                  <a:lnTo>
                    <a:pt x="860" y="2126"/>
                  </a:lnTo>
                  <a:lnTo>
                    <a:pt x="861" y="2105"/>
                  </a:lnTo>
                  <a:lnTo>
                    <a:pt x="860" y="2085"/>
                  </a:lnTo>
                  <a:lnTo>
                    <a:pt x="856" y="2064"/>
                  </a:lnTo>
                  <a:lnTo>
                    <a:pt x="852" y="2045"/>
                  </a:lnTo>
                  <a:lnTo>
                    <a:pt x="844" y="2025"/>
                  </a:lnTo>
                  <a:lnTo>
                    <a:pt x="835" y="2007"/>
                  </a:lnTo>
                  <a:lnTo>
                    <a:pt x="824" y="1989"/>
                  </a:lnTo>
                  <a:lnTo>
                    <a:pt x="812" y="1972"/>
                  </a:lnTo>
                  <a:lnTo>
                    <a:pt x="798" y="1957"/>
                  </a:lnTo>
                  <a:lnTo>
                    <a:pt x="782" y="1942"/>
                  </a:lnTo>
                  <a:lnTo>
                    <a:pt x="765" y="1929"/>
                  </a:lnTo>
                  <a:lnTo>
                    <a:pt x="746" y="1919"/>
                  </a:lnTo>
                  <a:close/>
                </a:path>
              </a:pathLst>
            </a:custGeom>
            <a:solidFill>
              <a:srgbClr val="B2B2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69652" name="Freeform 9">
              <a:extLst>
                <a:ext uri="{FF2B5EF4-FFF2-40B4-BE49-F238E27FC236}">
                  <a16:creationId xmlns:a16="http://schemas.microsoft.com/office/drawing/2014/main" id="{2D1D6B6A-795B-4895-A40B-71C0E84B65F2}"/>
                </a:ext>
              </a:extLst>
            </p:cNvPr>
            <p:cNvSpPr>
              <a:spLocks/>
            </p:cNvSpPr>
            <p:nvPr/>
          </p:nvSpPr>
          <p:spPr bwMode="auto">
            <a:xfrm>
              <a:off x="4850" y="2516"/>
              <a:ext cx="195" cy="268"/>
            </a:xfrm>
            <a:custGeom>
              <a:avLst/>
              <a:gdLst>
                <a:gd name="T0" fmla="*/ 0 w 3308"/>
                <a:gd name="T1" fmla="*/ 0 h 4545"/>
                <a:gd name="T2" fmla="*/ 0 w 3308"/>
                <a:gd name="T3" fmla="*/ 0 h 4545"/>
                <a:gd name="T4" fmla="*/ 0 w 3308"/>
                <a:gd name="T5" fmla="*/ 0 h 4545"/>
                <a:gd name="T6" fmla="*/ 0 w 3308"/>
                <a:gd name="T7" fmla="*/ 0 h 4545"/>
                <a:gd name="T8" fmla="*/ 0 w 3308"/>
                <a:gd name="T9" fmla="*/ 0 h 4545"/>
                <a:gd name="T10" fmla="*/ 0 w 3308"/>
                <a:gd name="T11" fmla="*/ 0 h 4545"/>
                <a:gd name="T12" fmla="*/ 0 w 3308"/>
                <a:gd name="T13" fmla="*/ 0 h 4545"/>
                <a:gd name="T14" fmla="*/ 0 w 3308"/>
                <a:gd name="T15" fmla="*/ 0 h 4545"/>
                <a:gd name="T16" fmla="*/ 0 w 3308"/>
                <a:gd name="T17" fmla="*/ 0 h 4545"/>
                <a:gd name="T18" fmla="*/ 0 w 3308"/>
                <a:gd name="T19" fmla="*/ 0 h 4545"/>
                <a:gd name="T20" fmla="*/ 0 w 3308"/>
                <a:gd name="T21" fmla="*/ 0 h 4545"/>
                <a:gd name="T22" fmla="*/ 0 w 3308"/>
                <a:gd name="T23" fmla="*/ 0 h 4545"/>
                <a:gd name="T24" fmla="*/ 0 w 3308"/>
                <a:gd name="T25" fmla="*/ 0 h 4545"/>
                <a:gd name="T26" fmla="*/ 0 w 3308"/>
                <a:gd name="T27" fmla="*/ 0 h 4545"/>
                <a:gd name="T28" fmla="*/ 0 w 3308"/>
                <a:gd name="T29" fmla="*/ 0 h 4545"/>
                <a:gd name="T30" fmla="*/ 0 w 3308"/>
                <a:gd name="T31" fmla="*/ 0 h 4545"/>
                <a:gd name="T32" fmla="*/ 0 w 3308"/>
                <a:gd name="T33" fmla="*/ 0 h 4545"/>
                <a:gd name="T34" fmla="*/ 0 w 3308"/>
                <a:gd name="T35" fmla="*/ 0 h 4545"/>
                <a:gd name="T36" fmla="*/ 0 w 3308"/>
                <a:gd name="T37" fmla="*/ 0 h 4545"/>
                <a:gd name="T38" fmla="*/ 0 w 3308"/>
                <a:gd name="T39" fmla="*/ 0 h 4545"/>
                <a:gd name="T40" fmla="*/ 0 w 3308"/>
                <a:gd name="T41" fmla="*/ 0 h 4545"/>
                <a:gd name="T42" fmla="*/ 0 w 3308"/>
                <a:gd name="T43" fmla="*/ 0 h 4545"/>
                <a:gd name="T44" fmla="*/ 0 w 3308"/>
                <a:gd name="T45" fmla="*/ 0 h 4545"/>
                <a:gd name="T46" fmla="*/ 0 w 3308"/>
                <a:gd name="T47" fmla="*/ 0 h 4545"/>
                <a:gd name="T48" fmla="*/ 0 w 3308"/>
                <a:gd name="T49" fmla="*/ 0 h 4545"/>
                <a:gd name="T50" fmla="*/ 0 w 3308"/>
                <a:gd name="T51" fmla="*/ 0 h 4545"/>
                <a:gd name="T52" fmla="*/ 0 w 3308"/>
                <a:gd name="T53" fmla="*/ 0 h 4545"/>
                <a:gd name="T54" fmla="*/ 0 w 3308"/>
                <a:gd name="T55" fmla="*/ 0 h 4545"/>
                <a:gd name="T56" fmla="*/ 0 w 3308"/>
                <a:gd name="T57" fmla="*/ 0 h 4545"/>
                <a:gd name="T58" fmla="*/ 0 w 3308"/>
                <a:gd name="T59" fmla="*/ 0 h 4545"/>
                <a:gd name="T60" fmla="*/ 0 w 3308"/>
                <a:gd name="T61" fmla="*/ 0 h 4545"/>
                <a:gd name="T62" fmla="*/ 0 w 3308"/>
                <a:gd name="T63" fmla="*/ 0 h 4545"/>
                <a:gd name="T64" fmla="*/ 0 w 3308"/>
                <a:gd name="T65" fmla="*/ 0 h 4545"/>
                <a:gd name="T66" fmla="*/ 0 w 3308"/>
                <a:gd name="T67" fmla="*/ 0 h 4545"/>
                <a:gd name="T68" fmla="*/ 0 w 3308"/>
                <a:gd name="T69" fmla="*/ 0 h 4545"/>
                <a:gd name="T70" fmla="*/ 0 w 3308"/>
                <a:gd name="T71" fmla="*/ 0 h 4545"/>
                <a:gd name="T72" fmla="*/ 0 w 3308"/>
                <a:gd name="T73" fmla="*/ 0 h 4545"/>
                <a:gd name="T74" fmla="*/ 0 w 3308"/>
                <a:gd name="T75" fmla="*/ 0 h 4545"/>
                <a:gd name="T76" fmla="*/ 0 w 3308"/>
                <a:gd name="T77" fmla="*/ 0 h 4545"/>
                <a:gd name="T78" fmla="*/ 0 w 3308"/>
                <a:gd name="T79" fmla="*/ 0 h 4545"/>
                <a:gd name="T80" fmla="*/ 0 w 3308"/>
                <a:gd name="T81" fmla="*/ 0 h 4545"/>
                <a:gd name="T82" fmla="*/ 0 w 3308"/>
                <a:gd name="T83" fmla="*/ 0 h 4545"/>
                <a:gd name="T84" fmla="*/ 0 w 3308"/>
                <a:gd name="T85" fmla="*/ 0 h 4545"/>
                <a:gd name="T86" fmla="*/ 0 w 3308"/>
                <a:gd name="T87" fmla="*/ 0 h 4545"/>
                <a:gd name="T88" fmla="*/ 0 w 3308"/>
                <a:gd name="T89" fmla="*/ 0 h 4545"/>
                <a:gd name="T90" fmla="*/ 0 w 3308"/>
                <a:gd name="T91" fmla="*/ 0 h 4545"/>
                <a:gd name="T92" fmla="*/ 0 w 3308"/>
                <a:gd name="T93" fmla="*/ 0 h 4545"/>
                <a:gd name="T94" fmla="*/ 0 w 3308"/>
                <a:gd name="T95" fmla="*/ 0 h 4545"/>
                <a:gd name="T96" fmla="*/ 0 w 3308"/>
                <a:gd name="T97" fmla="*/ 0 h 4545"/>
                <a:gd name="T98" fmla="*/ 0 w 3308"/>
                <a:gd name="T99" fmla="*/ 0 h 4545"/>
                <a:gd name="T100" fmla="*/ 0 w 3308"/>
                <a:gd name="T101" fmla="*/ 0 h 4545"/>
                <a:gd name="T102" fmla="*/ 0 w 3308"/>
                <a:gd name="T103" fmla="*/ 0 h 4545"/>
                <a:gd name="T104" fmla="*/ 0 w 3308"/>
                <a:gd name="T105" fmla="*/ 0 h 4545"/>
                <a:gd name="T106" fmla="*/ 0 w 3308"/>
                <a:gd name="T107" fmla="*/ 0 h 4545"/>
                <a:gd name="T108" fmla="*/ 0 w 3308"/>
                <a:gd name="T109" fmla="*/ 0 h 4545"/>
                <a:gd name="T110" fmla="*/ 0 w 3308"/>
                <a:gd name="T111" fmla="*/ 0 h 4545"/>
                <a:gd name="T112" fmla="*/ 0 w 3308"/>
                <a:gd name="T113" fmla="*/ 0 h 4545"/>
                <a:gd name="T114" fmla="*/ 0 w 3308"/>
                <a:gd name="T115" fmla="*/ 0 h 4545"/>
                <a:gd name="T116" fmla="*/ 0 w 3308"/>
                <a:gd name="T117" fmla="*/ 0 h 4545"/>
                <a:gd name="T118" fmla="*/ 0 w 3308"/>
                <a:gd name="T119" fmla="*/ 0 h 4545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w 3308"/>
                <a:gd name="T181" fmla="*/ 0 h 4545"/>
                <a:gd name="T182" fmla="*/ 3308 w 3308"/>
                <a:gd name="T183" fmla="*/ 4545 h 4545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T180" t="T181" r="T182" b="T183"/>
              <a:pathLst>
                <a:path w="3308" h="4545">
                  <a:moveTo>
                    <a:pt x="2457" y="2126"/>
                  </a:moveTo>
                  <a:lnTo>
                    <a:pt x="2584" y="2094"/>
                  </a:lnTo>
                  <a:lnTo>
                    <a:pt x="2694" y="2064"/>
                  </a:lnTo>
                  <a:lnTo>
                    <a:pt x="2791" y="2035"/>
                  </a:lnTo>
                  <a:lnTo>
                    <a:pt x="2876" y="2010"/>
                  </a:lnTo>
                  <a:lnTo>
                    <a:pt x="2949" y="1984"/>
                  </a:lnTo>
                  <a:lnTo>
                    <a:pt x="3012" y="1962"/>
                  </a:lnTo>
                  <a:lnTo>
                    <a:pt x="3065" y="1941"/>
                  </a:lnTo>
                  <a:lnTo>
                    <a:pt x="3108" y="1920"/>
                  </a:lnTo>
                  <a:lnTo>
                    <a:pt x="3145" y="1902"/>
                  </a:lnTo>
                  <a:lnTo>
                    <a:pt x="3173" y="1886"/>
                  </a:lnTo>
                  <a:lnTo>
                    <a:pt x="3195" y="1870"/>
                  </a:lnTo>
                  <a:lnTo>
                    <a:pt x="3213" y="1855"/>
                  </a:lnTo>
                  <a:lnTo>
                    <a:pt x="3226" y="1841"/>
                  </a:lnTo>
                  <a:lnTo>
                    <a:pt x="3237" y="1828"/>
                  </a:lnTo>
                  <a:lnTo>
                    <a:pt x="3245" y="1816"/>
                  </a:lnTo>
                  <a:lnTo>
                    <a:pt x="3252" y="1805"/>
                  </a:lnTo>
                  <a:lnTo>
                    <a:pt x="3260" y="1787"/>
                  </a:lnTo>
                  <a:lnTo>
                    <a:pt x="3268" y="1767"/>
                  </a:lnTo>
                  <a:lnTo>
                    <a:pt x="3272" y="1747"/>
                  </a:lnTo>
                  <a:lnTo>
                    <a:pt x="3276" y="1724"/>
                  </a:lnTo>
                  <a:lnTo>
                    <a:pt x="3277" y="1703"/>
                  </a:lnTo>
                  <a:lnTo>
                    <a:pt x="3276" y="1682"/>
                  </a:lnTo>
                  <a:lnTo>
                    <a:pt x="3273" y="1662"/>
                  </a:lnTo>
                  <a:lnTo>
                    <a:pt x="3268" y="1642"/>
                  </a:lnTo>
                  <a:lnTo>
                    <a:pt x="3235" y="1559"/>
                  </a:lnTo>
                  <a:lnTo>
                    <a:pt x="3167" y="1397"/>
                  </a:lnTo>
                  <a:lnTo>
                    <a:pt x="3073" y="1179"/>
                  </a:lnTo>
                  <a:lnTo>
                    <a:pt x="2967" y="931"/>
                  </a:lnTo>
                  <a:lnTo>
                    <a:pt x="2857" y="676"/>
                  </a:lnTo>
                  <a:lnTo>
                    <a:pt x="2754" y="438"/>
                  </a:lnTo>
                  <a:lnTo>
                    <a:pt x="2669" y="242"/>
                  </a:lnTo>
                  <a:lnTo>
                    <a:pt x="2612" y="111"/>
                  </a:lnTo>
                  <a:lnTo>
                    <a:pt x="2608" y="101"/>
                  </a:lnTo>
                  <a:lnTo>
                    <a:pt x="2602" y="90"/>
                  </a:lnTo>
                  <a:lnTo>
                    <a:pt x="2595" y="81"/>
                  </a:lnTo>
                  <a:lnTo>
                    <a:pt x="2588" y="71"/>
                  </a:lnTo>
                  <a:lnTo>
                    <a:pt x="2580" y="63"/>
                  </a:lnTo>
                  <a:lnTo>
                    <a:pt x="2573" y="54"/>
                  </a:lnTo>
                  <a:lnTo>
                    <a:pt x="2564" y="46"/>
                  </a:lnTo>
                  <a:lnTo>
                    <a:pt x="2555" y="38"/>
                  </a:lnTo>
                  <a:lnTo>
                    <a:pt x="2545" y="32"/>
                  </a:lnTo>
                  <a:lnTo>
                    <a:pt x="2536" y="26"/>
                  </a:lnTo>
                  <a:lnTo>
                    <a:pt x="2525" y="20"/>
                  </a:lnTo>
                  <a:lnTo>
                    <a:pt x="2515" y="15"/>
                  </a:lnTo>
                  <a:lnTo>
                    <a:pt x="2503" y="11"/>
                  </a:lnTo>
                  <a:lnTo>
                    <a:pt x="2492" y="8"/>
                  </a:lnTo>
                  <a:lnTo>
                    <a:pt x="2481" y="4"/>
                  </a:lnTo>
                  <a:lnTo>
                    <a:pt x="2469" y="2"/>
                  </a:lnTo>
                  <a:lnTo>
                    <a:pt x="2457" y="1"/>
                  </a:lnTo>
                  <a:lnTo>
                    <a:pt x="2445" y="0"/>
                  </a:lnTo>
                  <a:lnTo>
                    <a:pt x="2433" y="1"/>
                  </a:lnTo>
                  <a:lnTo>
                    <a:pt x="2421" y="1"/>
                  </a:lnTo>
                  <a:lnTo>
                    <a:pt x="2410" y="3"/>
                  </a:lnTo>
                  <a:lnTo>
                    <a:pt x="2398" y="5"/>
                  </a:lnTo>
                  <a:lnTo>
                    <a:pt x="2387" y="9"/>
                  </a:lnTo>
                  <a:lnTo>
                    <a:pt x="2376" y="13"/>
                  </a:lnTo>
                  <a:lnTo>
                    <a:pt x="2365" y="17"/>
                  </a:lnTo>
                  <a:lnTo>
                    <a:pt x="2355" y="22"/>
                  </a:lnTo>
                  <a:lnTo>
                    <a:pt x="2345" y="29"/>
                  </a:lnTo>
                  <a:lnTo>
                    <a:pt x="2334" y="35"/>
                  </a:lnTo>
                  <a:lnTo>
                    <a:pt x="2326" y="43"/>
                  </a:lnTo>
                  <a:lnTo>
                    <a:pt x="2316" y="50"/>
                  </a:lnTo>
                  <a:lnTo>
                    <a:pt x="2308" y="58"/>
                  </a:lnTo>
                  <a:lnTo>
                    <a:pt x="2300" y="67"/>
                  </a:lnTo>
                  <a:lnTo>
                    <a:pt x="1218" y="1366"/>
                  </a:lnTo>
                  <a:lnTo>
                    <a:pt x="1206" y="1381"/>
                  </a:lnTo>
                  <a:lnTo>
                    <a:pt x="1196" y="1397"/>
                  </a:lnTo>
                  <a:lnTo>
                    <a:pt x="1189" y="1414"/>
                  </a:lnTo>
                  <a:lnTo>
                    <a:pt x="1183" y="1431"/>
                  </a:lnTo>
                  <a:lnTo>
                    <a:pt x="1178" y="1448"/>
                  </a:lnTo>
                  <a:lnTo>
                    <a:pt x="1176" y="1466"/>
                  </a:lnTo>
                  <a:lnTo>
                    <a:pt x="1175" y="1484"/>
                  </a:lnTo>
                  <a:lnTo>
                    <a:pt x="1175" y="1502"/>
                  </a:lnTo>
                  <a:lnTo>
                    <a:pt x="1178" y="1519"/>
                  </a:lnTo>
                  <a:lnTo>
                    <a:pt x="1183" y="1537"/>
                  </a:lnTo>
                  <a:lnTo>
                    <a:pt x="1188" y="1554"/>
                  </a:lnTo>
                  <a:lnTo>
                    <a:pt x="1195" y="1570"/>
                  </a:lnTo>
                  <a:lnTo>
                    <a:pt x="1205" y="1585"/>
                  </a:lnTo>
                  <a:lnTo>
                    <a:pt x="1216" y="1600"/>
                  </a:lnTo>
                  <a:lnTo>
                    <a:pt x="1227" y="1614"/>
                  </a:lnTo>
                  <a:lnTo>
                    <a:pt x="1242" y="1627"/>
                  </a:lnTo>
                  <a:lnTo>
                    <a:pt x="1257" y="1638"/>
                  </a:lnTo>
                  <a:lnTo>
                    <a:pt x="1273" y="1648"/>
                  </a:lnTo>
                  <a:lnTo>
                    <a:pt x="1289" y="1655"/>
                  </a:lnTo>
                  <a:lnTo>
                    <a:pt x="1307" y="1662"/>
                  </a:lnTo>
                  <a:lnTo>
                    <a:pt x="1324" y="1666"/>
                  </a:lnTo>
                  <a:lnTo>
                    <a:pt x="1342" y="1669"/>
                  </a:lnTo>
                  <a:lnTo>
                    <a:pt x="1360" y="1670"/>
                  </a:lnTo>
                  <a:lnTo>
                    <a:pt x="1377" y="1669"/>
                  </a:lnTo>
                  <a:lnTo>
                    <a:pt x="1395" y="1667"/>
                  </a:lnTo>
                  <a:lnTo>
                    <a:pt x="1412" y="1663"/>
                  </a:lnTo>
                  <a:lnTo>
                    <a:pt x="1429" y="1656"/>
                  </a:lnTo>
                  <a:lnTo>
                    <a:pt x="1446" y="1649"/>
                  </a:lnTo>
                  <a:lnTo>
                    <a:pt x="1462" y="1641"/>
                  </a:lnTo>
                  <a:lnTo>
                    <a:pt x="1476" y="1630"/>
                  </a:lnTo>
                  <a:lnTo>
                    <a:pt x="1490" y="1617"/>
                  </a:lnTo>
                  <a:lnTo>
                    <a:pt x="1503" y="1603"/>
                  </a:lnTo>
                  <a:lnTo>
                    <a:pt x="2393" y="536"/>
                  </a:lnTo>
                  <a:lnTo>
                    <a:pt x="2457" y="687"/>
                  </a:lnTo>
                  <a:lnTo>
                    <a:pt x="2524" y="842"/>
                  </a:lnTo>
                  <a:lnTo>
                    <a:pt x="2591" y="995"/>
                  </a:lnTo>
                  <a:lnTo>
                    <a:pt x="2655" y="1143"/>
                  </a:lnTo>
                  <a:lnTo>
                    <a:pt x="2715" y="1284"/>
                  </a:lnTo>
                  <a:lnTo>
                    <a:pt x="2771" y="1414"/>
                  </a:lnTo>
                  <a:lnTo>
                    <a:pt x="2819" y="1528"/>
                  </a:lnTo>
                  <a:lnTo>
                    <a:pt x="2860" y="1624"/>
                  </a:lnTo>
                  <a:lnTo>
                    <a:pt x="2782" y="1650"/>
                  </a:lnTo>
                  <a:lnTo>
                    <a:pt x="2687" y="1679"/>
                  </a:lnTo>
                  <a:lnTo>
                    <a:pt x="2581" y="1708"/>
                  </a:lnTo>
                  <a:lnTo>
                    <a:pt x="2467" y="1739"/>
                  </a:lnTo>
                  <a:lnTo>
                    <a:pt x="2345" y="1771"/>
                  </a:lnTo>
                  <a:lnTo>
                    <a:pt x="2220" y="1802"/>
                  </a:lnTo>
                  <a:lnTo>
                    <a:pt x="2094" y="1831"/>
                  </a:lnTo>
                  <a:lnTo>
                    <a:pt x="1970" y="1860"/>
                  </a:lnTo>
                  <a:lnTo>
                    <a:pt x="1956" y="1863"/>
                  </a:lnTo>
                  <a:lnTo>
                    <a:pt x="1943" y="1867"/>
                  </a:lnTo>
                  <a:lnTo>
                    <a:pt x="1930" y="1873"/>
                  </a:lnTo>
                  <a:lnTo>
                    <a:pt x="1919" y="1879"/>
                  </a:lnTo>
                  <a:lnTo>
                    <a:pt x="1907" y="1887"/>
                  </a:lnTo>
                  <a:lnTo>
                    <a:pt x="1896" y="1894"/>
                  </a:lnTo>
                  <a:lnTo>
                    <a:pt x="1887" y="1902"/>
                  </a:lnTo>
                  <a:lnTo>
                    <a:pt x="1877" y="1911"/>
                  </a:lnTo>
                  <a:lnTo>
                    <a:pt x="1868" y="1922"/>
                  </a:lnTo>
                  <a:lnTo>
                    <a:pt x="1859" y="1932"/>
                  </a:lnTo>
                  <a:lnTo>
                    <a:pt x="1852" y="1943"/>
                  </a:lnTo>
                  <a:lnTo>
                    <a:pt x="1845" y="1954"/>
                  </a:lnTo>
                  <a:lnTo>
                    <a:pt x="1840" y="1966"/>
                  </a:lnTo>
                  <a:lnTo>
                    <a:pt x="1835" y="1979"/>
                  </a:lnTo>
                  <a:lnTo>
                    <a:pt x="1831" y="1992"/>
                  </a:lnTo>
                  <a:lnTo>
                    <a:pt x="1827" y="2005"/>
                  </a:lnTo>
                  <a:lnTo>
                    <a:pt x="1825" y="2019"/>
                  </a:lnTo>
                  <a:lnTo>
                    <a:pt x="1824" y="2032"/>
                  </a:lnTo>
                  <a:lnTo>
                    <a:pt x="1824" y="2046"/>
                  </a:lnTo>
                  <a:lnTo>
                    <a:pt x="1825" y="2059"/>
                  </a:lnTo>
                  <a:lnTo>
                    <a:pt x="1826" y="2072"/>
                  </a:lnTo>
                  <a:lnTo>
                    <a:pt x="1830" y="2086"/>
                  </a:lnTo>
                  <a:lnTo>
                    <a:pt x="1833" y="2099"/>
                  </a:lnTo>
                  <a:lnTo>
                    <a:pt x="1838" y="2110"/>
                  </a:lnTo>
                  <a:lnTo>
                    <a:pt x="1843" y="2123"/>
                  </a:lnTo>
                  <a:lnTo>
                    <a:pt x="1850" y="2135"/>
                  </a:lnTo>
                  <a:lnTo>
                    <a:pt x="1856" y="2145"/>
                  </a:lnTo>
                  <a:lnTo>
                    <a:pt x="1865" y="2156"/>
                  </a:lnTo>
                  <a:lnTo>
                    <a:pt x="1873" y="2167"/>
                  </a:lnTo>
                  <a:lnTo>
                    <a:pt x="1883" y="2176"/>
                  </a:lnTo>
                  <a:lnTo>
                    <a:pt x="1893" y="2186"/>
                  </a:lnTo>
                  <a:lnTo>
                    <a:pt x="1904" y="2193"/>
                  </a:lnTo>
                  <a:lnTo>
                    <a:pt x="2887" y="2876"/>
                  </a:lnTo>
                  <a:lnTo>
                    <a:pt x="2383" y="3925"/>
                  </a:lnTo>
                  <a:lnTo>
                    <a:pt x="1559" y="2148"/>
                  </a:lnTo>
                  <a:lnTo>
                    <a:pt x="1553" y="2135"/>
                  </a:lnTo>
                  <a:lnTo>
                    <a:pt x="1545" y="2123"/>
                  </a:lnTo>
                  <a:lnTo>
                    <a:pt x="1537" y="2111"/>
                  </a:lnTo>
                  <a:lnTo>
                    <a:pt x="1527" y="2100"/>
                  </a:lnTo>
                  <a:lnTo>
                    <a:pt x="1517" y="2090"/>
                  </a:lnTo>
                  <a:lnTo>
                    <a:pt x="1506" y="2081"/>
                  </a:lnTo>
                  <a:lnTo>
                    <a:pt x="1494" y="2072"/>
                  </a:lnTo>
                  <a:lnTo>
                    <a:pt x="1483" y="2065"/>
                  </a:lnTo>
                  <a:lnTo>
                    <a:pt x="1470" y="2058"/>
                  </a:lnTo>
                  <a:lnTo>
                    <a:pt x="1456" y="2053"/>
                  </a:lnTo>
                  <a:lnTo>
                    <a:pt x="1443" y="2049"/>
                  </a:lnTo>
                  <a:lnTo>
                    <a:pt x="1429" y="2045"/>
                  </a:lnTo>
                  <a:lnTo>
                    <a:pt x="1415" y="2042"/>
                  </a:lnTo>
                  <a:lnTo>
                    <a:pt x="1400" y="2041"/>
                  </a:lnTo>
                  <a:lnTo>
                    <a:pt x="1385" y="2041"/>
                  </a:lnTo>
                  <a:lnTo>
                    <a:pt x="1370" y="2042"/>
                  </a:lnTo>
                  <a:lnTo>
                    <a:pt x="1356" y="2045"/>
                  </a:lnTo>
                  <a:lnTo>
                    <a:pt x="1342" y="2048"/>
                  </a:lnTo>
                  <a:lnTo>
                    <a:pt x="1328" y="2052"/>
                  </a:lnTo>
                  <a:lnTo>
                    <a:pt x="1314" y="2057"/>
                  </a:lnTo>
                  <a:lnTo>
                    <a:pt x="1301" y="2064"/>
                  </a:lnTo>
                  <a:lnTo>
                    <a:pt x="1290" y="2071"/>
                  </a:lnTo>
                  <a:lnTo>
                    <a:pt x="1278" y="2080"/>
                  </a:lnTo>
                  <a:lnTo>
                    <a:pt x="1266" y="2089"/>
                  </a:lnTo>
                  <a:lnTo>
                    <a:pt x="1257" y="2099"/>
                  </a:lnTo>
                  <a:lnTo>
                    <a:pt x="1247" y="2109"/>
                  </a:lnTo>
                  <a:lnTo>
                    <a:pt x="1239" y="2121"/>
                  </a:lnTo>
                  <a:lnTo>
                    <a:pt x="1231" y="2133"/>
                  </a:lnTo>
                  <a:lnTo>
                    <a:pt x="1224" y="2145"/>
                  </a:lnTo>
                  <a:lnTo>
                    <a:pt x="1219" y="2159"/>
                  </a:lnTo>
                  <a:lnTo>
                    <a:pt x="1213" y="2173"/>
                  </a:lnTo>
                  <a:lnTo>
                    <a:pt x="1210" y="2188"/>
                  </a:lnTo>
                  <a:lnTo>
                    <a:pt x="998" y="3171"/>
                  </a:lnTo>
                  <a:lnTo>
                    <a:pt x="648" y="2741"/>
                  </a:lnTo>
                  <a:lnTo>
                    <a:pt x="927" y="2330"/>
                  </a:lnTo>
                  <a:lnTo>
                    <a:pt x="935" y="2318"/>
                  </a:lnTo>
                  <a:lnTo>
                    <a:pt x="941" y="2305"/>
                  </a:lnTo>
                  <a:lnTo>
                    <a:pt x="946" y="2292"/>
                  </a:lnTo>
                  <a:lnTo>
                    <a:pt x="952" y="2278"/>
                  </a:lnTo>
                  <a:lnTo>
                    <a:pt x="955" y="2264"/>
                  </a:lnTo>
                  <a:lnTo>
                    <a:pt x="957" y="2250"/>
                  </a:lnTo>
                  <a:lnTo>
                    <a:pt x="958" y="2236"/>
                  </a:lnTo>
                  <a:lnTo>
                    <a:pt x="958" y="2222"/>
                  </a:lnTo>
                  <a:lnTo>
                    <a:pt x="958" y="2208"/>
                  </a:lnTo>
                  <a:lnTo>
                    <a:pt x="956" y="2194"/>
                  </a:lnTo>
                  <a:lnTo>
                    <a:pt x="953" y="2180"/>
                  </a:lnTo>
                  <a:lnTo>
                    <a:pt x="948" y="2167"/>
                  </a:lnTo>
                  <a:lnTo>
                    <a:pt x="943" y="2154"/>
                  </a:lnTo>
                  <a:lnTo>
                    <a:pt x="938" y="2140"/>
                  </a:lnTo>
                  <a:lnTo>
                    <a:pt x="930" y="2127"/>
                  </a:lnTo>
                  <a:lnTo>
                    <a:pt x="922" y="2116"/>
                  </a:lnTo>
                  <a:lnTo>
                    <a:pt x="912" y="2104"/>
                  </a:lnTo>
                  <a:lnTo>
                    <a:pt x="903" y="2093"/>
                  </a:lnTo>
                  <a:lnTo>
                    <a:pt x="891" y="2084"/>
                  </a:lnTo>
                  <a:lnTo>
                    <a:pt x="880" y="2075"/>
                  </a:lnTo>
                  <a:lnTo>
                    <a:pt x="869" y="2068"/>
                  </a:lnTo>
                  <a:lnTo>
                    <a:pt x="856" y="2060"/>
                  </a:lnTo>
                  <a:lnTo>
                    <a:pt x="843" y="2055"/>
                  </a:lnTo>
                  <a:lnTo>
                    <a:pt x="830" y="2050"/>
                  </a:lnTo>
                  <a:lnTo>
                    <a:pt x="816" y="2046"/>
                  </a:lnTo>
                  <a:lnTo>
                    <a:pt x="802" y="2044"/>
                  </a:lnTo>
                  <a:lnTo>
                    <a:pt x="788" y="2041"/>
                  </a:lnTo>
                  <a:lnTo>
                    <a:pt x="774" y="2041"/>
                  </a:lnTo>
                  <a:lnTo>
                    <a:pt x="760" y="2041"/>
                  </a:lnTo>
                  <a:lnTo>
                    <a:pt x="746" y="2042"/>
                  </a:lnTo>
                  <a:lnTo>
                    <a:pt x="731" y="2046"/>
                  </a:lnTo>
                  <a:lnTo>
                    <a:pt x="717" y="2050"/>
                  </a:lnTo>
                  <a:lnTo>
                    <a:pt x="371" y="2159"/>
                  </a:lnTo>
                  <a:lnTo>
                    <a:pt x="371" y="1700"/>
                  </a:lnTo>
                  <a:lnTo>
                    <a:pt x="959" y="1907"/>
                  </a:lnTo>
                  <a:lnTo>
                    <a:pt x="977" y="1912"/>
                  </a:lnTo>
                  <a:lnTo>
                    <a:pt x="995" y="1915"/>
                  </a:lnTo>
                  <a:lnTo>
                    <a:pt x="1013" y="1917"/>
                  </a:lnTo>
                  <a:lnTo>
                    <a:pt x="1032" y="1917"/>
                  </a:lnTo>
                  <a:lnTo>
                    <a:pt x="1049" y="1915"/>
                  </a:lnTo>
                  <a:lnTo>
                    <a:pt x="1067" y="1911"/>
                  </a:lnTo>
                  <a:lnTo>
                    <a:pt x="1084" y="1906"/>
                  </a:lnTo>
                  <a:lnTo>
                    <a:pt x="1100" y="1899"/>
                  </a:lnTo>
                  <a:lnTo>
                    <a:pt x="1116" y="1891"/>
                  </a:lnTo>
                  <a:lnTo>
                    <a:pt x="1131" y="1880"/>
                  </a:lnTo>
                  <a:lnTo>
                    <a:pt x="1145" y="1870"/>
                  </a:lnTo>
                  <a:lnTo>
                    <a:pt x="1157" y="1857"/>
                  </a:lnTo>
                  <a:lnTo>
                    <a:pt x="1169" y="1843"/>
                  </a:lnTo>
                  <a:lnTo>
                    <a:pt x="1180" y="1827"/>
                  </a:lnTo>
                  <a:lnTo>
                    <a:pt x="1188" y="1811"/>
                  </a:lnTo>
                  <a:lnTo>
                    <a:pt x="1195" y="1793"/>
                  </a:lnTo>
                  <a:lnTo>
                    <a:pt x="1201" y="1775"/>
                  </a:lnTo>
                  <a:lnTo>
                    <a:pt x="1204" y="1757"/>
                  </a:lnTo>
                  <a:lnTo>
                    <a:pt x="1206" y="1738"/>
                  </a:lnTo>
                  <a:lnTo>
                    <a:pt x="1205" y="1720"/>
                  </a:lnTo>
                  <a:lnTo>
                    <a:pt x="1204" y="1703"/>
                  </a:lnTo>
                  <a:lnTo>
                    <a:pt x="1200" y="1685"/>
                  </a:lnTo>
                  <a:lnTo>
                    <a:pt x="1194" y="1668"/>
                  </a:lnTo>
                  <a:lnTo>
                    <a:pt x="1188" y="1651"/>
                  </a:lnTo>
                  <a:lnTo>
                    <a:pt x="1180" y="1636"/>
                  </a:lnTo>
                  <a:lnTo>
                    <a:pt x="1169" y="1621"/>
                  </a:lnTo>
                  <a:lnTo>
                    <a:pt x="1158" y="1608"/>
                  </a:lnTo>
                  <a:lnTo>
                    <a:pt x="1146" y="1595"/>
                  </a:lnTo>
                  <a:lnTo>
                    <a:pt x="1131" y="1583"/>
                  </a:lnTo>
                  <a:lnTo>
                    <a:pt x="1116" y="1573"/>
                  </a:lnTo>
                  <a:lnTo>
                    <a:pt x="1099" y="1564"/>
                  </a:lnTo>
                  <a:lnTo>
                    <a:pt x="1082" y="1557"/>
                  </a:lnTo>
                  <a:lnTo>
                    <a:pt x="247" y="1263"/>
                  </a:lnTo>
                  <a:lnTo>
                    <a:pt x="237" y="1260"/>
                  </a:lnTo>
                  <a:lnTo>
                    <a:pt x="225" y="1257"/>
                  </a:lnTo>
                  <a:lnTo>
                    <a:pt x="215" y="1255"/>
                  </a:lnTo>
                  <a:lnTo>
                    <a:pt x="204" y="1254"/>
                  </a:lnTo>
                  <a:lnTo>
                    <a:pt x="192" y="1252"/>
                  </a:lnTo>
                  <a:lnTo>
                    <a:pt x="182" y="1252"/>
                  </a:lnTo>
                  <a:lnTo>
                    <a:pt x="171" y="1254"/>
                  </a:lnTo>
                  <a:lnTo>
                    <a:pt x="159" y="1255"/>
                  </a:lnTo>
                  <a:lnTo>
                    <a:pt x="149" y="1257"/>
                  </a:lnTo>
                  <a:lnTo>
                    <a:pt x="138" y="1259"/>
                  </a:lnTo>
                  <a:lnTo>
                    <a:pt x="128" y="1262"/>
                  </a:lnTo>
                  <a:lnTo>
                    <a:pt x="117" y="1265"/>
                  </a:lnTo>
                  <a:lnTo>
                    <a:pt x="107" y="1270"/>
                  </a:lnTo>
                  <a:lnTo>
                    <a:pt x="97" y="1275"/>
                  </a:lnTo>
                  <a:lnTo>
                    <a:pt x="87" y="1280"/>
                  </a:lnTo>
                  <a:lnTo>
                    <a:pt x="79" y="1286"/>
                  </a:lnTo>
                  <a:lnTo>
                    <a:pt x="69" y="1294"/>
                  </a:lnTo>
                  <a:lnTo>
                    <a:pt x="61" y="1301"/>
                  </a:lnTo>
                  <a:lnTo>
                    <a:pt x="52" y="1309"/>
                  </a:lnTo>
                  <a:lnTo>
                    <a:pt x="45" y="1316"/>
                  </a:lnTo>
                  <a:lnTo>
                    <a:pt x="38" y="1326"/>
                  </a:lnTo>
                  <a:lnTo>
                    <a:pt x="32" y="1334"/>
                  </a:lnTo>
                  <a:lnTo>
                    <a:pt x="26" y="1344"/>
                  </a:lnTo>
                  <a:lnTo>
                    <a:pt x="20" y="1353"/>
                  </a:lnTo>
                  <a:lnTo>
                    <a:pt x="16" y="1363"/>
                  </a:lnTo>
                  <a:lnTo>
                    <a:pt x="12" y="1373"/>
                  </a:lnTo>
                  <a:lnTo>
                    <a:pt x="8" y="1383"/>
                  </a:lnTo>
                  <a:lnTo>
                    <a:pt x="6" y="1393"/>
                  </a:lnTo>
                  <a:lnTo>
                    <a:pt x="2" y="1405"/>
                  </a:lnTo>
                  <a:lnTo>
                    <a:pt x="1" y="1416"/>
                  </a:lnTo>
                  <a:lnTo>
                    <a:pt x="0" y="1426"/>
                  </a:lnTo>
                  <a:lnTo>
                    <a:pt x="0" y="1438"/>
                  </a:lnTo>
                  <a:lnTo>
                    <a:pt x="0" y="2411"/>
                  </a:lnTo>
                  <a:lnTo>
                    <a:pt x="0" y="2423"/>
                  </a:lnTo>
                  <a:lnTo>
                    <a:pt x="1" y="2434"/>
                  </a:lnTo>
                  <a:lnTo>
                    <a:pt x="2" y="2444"/>
                  </a:lnTo>
                  <a:lnTo>
                    <a:pt x="6" y="2455"/>
                  </a:lnTo>
                  <a:lnTo>
                    <a:pt x="8" y="2466"/>
                  </a:lnTo>
                  <a:lnTo>
                    <a:pt x="11" y="2476"/>
                  </a:lnTo>
                  <a:lnTo>
                    <a:pt x="15" y="2486"/>
                  </a:lnTo>
                  <a:lnTo>
                    <a:pt x="20" y="2496"/>
                  </a:lnTo>
                  <a:lnTo>
                    <a:pt x="25" y="2505"/>
                  </a:lnTo>
                  <a:lnTo>
                    <a:pt x="31" y="2514"/>
                  </a:lnTo>
                  <a:lnTo>
                    <a:pt x="37" y="2523"/>
                  </a:lnTo>
                  <a:lnTo>
                    <a:pt x="44" y="2531"/>
                  </a:lnTo>
                  <a:lnTo>
                    <a:pt x="51" y="2540"/>
                  </a:lnTo>
                  <a:lnTo>
                    <a:pt x="59" y="2547"/>
                  </a:lnTo>
                  <a:lnTo>
                    <a:pt x="67" y="2555"/>
                  </a:lnTo>
                  <a:lnTo>
                    <a:pt x="76" y="2561"/>
                  </a:lnTo>
                  <a:lnTo>
                    <a:pt x="85" y="2567"/>
                  </a:lnTo>
                  <a:lnTo>
                    <a:pt x="95" y="2574"/>
                  </a:lnTo>
                  <a:lnTo>
                    <a:pt x="104" y="2579"/>
                  </a:lnTo>
                  <a:lnTo>
                    <a:pt x="114" y="2583"/>
                  </a:lnTo>
                  <a:lnTo>
                    <a:pt x="124" y="2587"/>
                  </a:lnTo>
                  <a:lnTo>
                    <a:pt x="134" y="2591"/>
                  </a:lnTo>
                  <a:lnTo>
                    <a:pt x="145" y="2593"/>
                  </a:lnTo>
                  <a:lnTo>
                    <a:pt x="155" y="2595"/>
                  </a:lnTo>
                  <a:lnTo>
                    <a:pt x="166" y="2596"/>
                  </a:lnTo>
                  <a:lnTo>
                    <a:pt x="176" y="2597"/>
                  </a:lnTo>
                  <a:lnTo>
                    <a:pt x="188" y="2597"/>
                  </a:lnTo>
                  <a:lnTo>
                    <a:pt x="199" y="2597"/>
                  </a:lnTo>
                  <a:lnTo>
                    <a:pt x="209" y="2596"/>
                  </a:lnTo>
                  <a:lnTo>
                    <a:pt x="220" y="2594"/>
                  </a:lnTo>
                  <a:lnTo>
                    <a:pt x="230" y="2592"/>
                  </a:lnTo>
                  <a:lnTo>
                    <a:pt x="241" y="2589"/>
                  </a:lnTo>
                  <a:lnTo>
                    <a:pt x="321" y="2564"/>
                  </a:lnTo>
                  <a:lnTo>
                    <a:pt x="263" y="2648"/>
                  </a:lnTo>
                  <a:lnTo>
                    <a:pt x="256" y="2661"/>
                  </a:lnTo>
                  <a:lnTo>
                    <a:pt x="248" y="2674"/>
                  </a:lnTo>
                  <a:lnTo>
                    <a:pt x="243" y="2688"/>
                  </a:lnTo>
                  <a:lnTo>
                    <a:pt x="239" y="2702"/>
                  </a:lnTo>
                  <a:lnTo>
                    <a:pt x="236" y="2717"/>
                  </a:lnTo>
                  <a:lnTo>
                    <a:pt x="233" y="2731"/>
                  </a:lnTo>
                  <a:lnTo>
                    <a:pt x="231" y="2745"/>
                  </a:lnTo>
                  <a:lnTo>
                    <a:pt x="233" y="2760"/>
                  </a:lnTo>
                  <a:lnTo>
                    <a:pt x="234" y="2775"/>
                  </a:lnTo>
                  <a:lnTo>
                    <a:pt x="236" y="2789"/>
                  </a:lnTo>
                  <a:lnTo>
                    <a:pt x="239" y="2804"/>
                  </a:lnTo>
                  <a:lnTo>
                    <a:pt x="244" y="2818"/>
                  </a:lnTo>
                  <a:lnTo>
                    <a:pt x="250" y="2831"/>
                  </a:lnTo>
                  <a:lnTo>
                    <a:pt x="257" y="2844"/>
                  </a:lnTo>
                  <a:lnTo>
                    <a:pt x="264" y="2857"/>
                  </a:lnTo>
                  <a:lnTo>
                    <a:pt x="274" y="2870"/>
                  </a:lnTo>
                  <a:lnTo>
                    <a:pt x="954" y="3704"/>
                  </a:lnTo>
                  <a:lnTo>
                    <a:pt x="962" y="3714"/>
                  </a:lnTo>
                  <a:lnTo>
                    <a:pt x="972" y="3723"/>
                  </a:lnTo>
                  <a:lnTo>
                    <a:pt x="982" y="3732"/>
                  </a:lnTo>
                  <a:lnTo>
                    <a:pt x="992" y="3739"/>
                  </a:lnTo>
                  <a:lnTo>
                    <a:pt x="1003" y="3746"/>
                  </a:lnTo>
                  <a:lnTo>
                    <a:pt x="1014" y="3753"/>
                  </a:lnTo>
                  <a:lnTo>
                    <a:pt x="1026" y="3758"/>
                  </a:lnTo>
                  <a:lnTo>
                    <a:pt x="1038" y="3762"/>
                  </a:lnTo>
                  <a:lnTo>
                    <a:pt x="1050" y="3767"/>
                  </a:lnTo>
                  <a:lnTo>
                    <a:pt x="1063" y="3769"/>
                  </a:lnTo>
                  <a:lnTo>
                    <a:pt x="1076" y="3771"/>
                  </a:lnTo>
                  <a:lnTo>
                    <a:pt x="1088" y="3772"/>
                  </a:lnTo>
                  <a:lnTo>
                    <a:pt x="1102" y="3772"/>
                  </a:lnTo>
                  <a:lnTo>
                    <a:pt x="1115" y="3772"/>
                  </a:lnTo>
                  <a:lnTo>
                    <a:pt x="1128" y="3770"/>
                  </a:lnTo>
                  <a:lnTo>
                    <a:pt x="1141" y="3767"/>
                  </a:lnTo>
                  <a:lnTo>
                    <a:pt x="1154" y="3763"/>
                  </a:lnTo>
                  <a:lnTo>
                    <a:pt x="1166" y="3759"/>
                  </a:lnTo>
                  <a:lnTo>
                    <a:pt x="1178" y="3754"/>
                  </a:lnTo>
                  <a:lnTo>
                    <a:pt x="1189" y="3748"/>
                  </a:lnTo>
                  <a:lnTo>
                    <a:pt x="1201" y="3741"/>
                  </a:lnTo>
                  <a:lnTo>
                    <a:pt x="1211" y="3734"/>
                  </a:lnTo>
                  <a:lnTo>
                    <a:pt x="1221" y="3725"/>
                  </a:lnTo>
                  <a:lnTo>
                    <a:pt x="1230" y="3717"/>
                  </a:lnTo>
                  <a:lnTo>
                    <a:pt x="1239" y="3707"/>
                  </a:lnTo>
                  <a:lnTo>
                    <a:pt x="1246" y="3697"/>
                  </a:lnTo>
                  <a:lnTo>
                    <a:pt x="1254" y="3686"/>
                  </a:lnTo>
                  <a:lnTo>
                    <a:pt x="1261" y="3675"/>
                  </a:lnTo>
                  <a:lnTo>
                    <a:pt x="1266" y="3664"/>
                  </a:lnTo>
                  <a:lnTo>
                    <a:pt x="1272" y="3651"/>
                  </a:lnTo>
                  <a:lnTo>
                    <a:pt x="1276" y="3638"/>
                  </a:lnTo>
                  <a:lnTo>
                    <a:pt x="1279" y="3626"/>
                  </a:lnTo>
                  <a:lnTo>
                    <a:pt x="1456" y="2806"/>
                  </a:lnTo>
                  <a:lnTo>
                    <a:pt x="2212" y="4438"/>
                  </a:lnTo>
                  <a:lnTo>
                    <a:pt x="2219" y="4449"/>
                  </a:lnTo>
                  <a:lnTo>
                    <a:pt x="2225" y="4461"/>
                  </a:lnTo>
                  <a:lnTo>
                    <a:pt x="2233" y="4472"/>
                  </a:lnTo>
                  <a:lnTo>
                    <a:pt x="2241" y="4482"/>
                  </a:lnTo>
                  <a:lnTo>
                    <a:pt x="2250" y="4492"/>
                  </a:lnTo>
                  <a:lnTo>
                    <a:pt x="2259" y="4500"/>
                  </a:lnTo>
                  <a:lnTo>
                    <a:pt x="2270" y="4508"/>
                  </a:lnTo>
                  <a:lnTo>
                    <a:pt x="2280" y="4515"/>
                  </a:lnTo>
                  <a:lnTo>
                    <a:pt x="2291" y="4523"/>
                  </a:lnTo>
                  <a:lnTo>
                    <a:pt x="2303" y="4528"/>
                  </a:lnTo>
                  <a:lnTo>
                    <a:pt x="2315" y="4533"/>
                  </a:lnTo>
                  <a:lnTo>
                    <a:pt x="2327" y="4538"/>
                  </a:lnTo>
                  <a:lnTo>
                    <a:pt x="2340" y="4541"/>
                  </a:lnTo>
                  <a:lnTo>
                    <a:pt x="2352" y="4543"/>
                  </a:lnTo>
                  <a:lnTo>
                    <a:pt x="2366" y="4545"/>
                  </a:lnTo>
                  <a:lnTo>
                    <a:pt x="2380" y="4545"/>
                  </a:lnTo>
                  <a:lnTo>
                    <a:pt x="2393" y="4545"/>
                  </a:lnTo>
                  <a:lnTo>
                    <a:pt x="2406" y="4544"/>
                  </a:lnTo>
                  <a:lnTo>
                    <a:pt x="2419" y="4541"/>
                  </a:lnTo>
                  <a:lnTo>
                    <a:pt x="2432" y="4538"/>
                  </a:lnTo>
                  <a:lnTo>
                    <a:pt x="2444" y="4534"/>
                  </a:lnTo>
                  <a:lnTo>
                    <a:pt x="2456" y="4529"/>
                  </a:lnTo>
                  <a:lnTo>
                    <a:pt x="2468" y="4524"/>
                  </a:lnTo>
                  <a:lnTo>
                    <a:pt x="2479" y="4517"/>
                  </a:lnTo>
                  <a:lnTo>
                    <a:pt x="2489" y="4510"/>
                  </a:lnTo>
                  <a:lnTo>
                    <a:pt x="2500" y="4501"/>
                  </a:lnTo>
                  <a:lnTo>
                    <a:pt x="2509" y="4493"/>
                  </a:lnTo>
                  <a:lnTo>
                    <a:pt x="2519" y="4483"/>
                  </a:lnTo>
                  <a:lnTo>
                    <a:pt x="2527" y="4474"/>
                  </a:lnTo>
                  <a:lnTo>
                    <a:pt x="2535" y="4463"/>
                  </a:lnTo>
                  <a:lnTo>
                    <a:pt x="2541" y="4452"/>
                  </a:lnTo>
                  <a:lnTo>
                    <a:pt x="2548" y="4440"/>
                  </a:lnTo>
                  <a:lnTo>
                    <a:pt x="3290" y="2894"/>
                  </a:lnTo>
                  <a:lnTo>
                    <a:pt x="3296" y="2879"/>
                  </a:lnTo>
                  <a:lnTo>
                    <a:pt x="3301" y="2863"/>
                  </a:lnTo>
                  <a:lnTo>
                    <a:pt x="3306" y="2846"/>
                  </a:lnTo>
                  <a:lnTo>
                    <a:pt x="3308" y="2830"/>
                  </a:lnTo>
                  <a:lnTo>
                    <a:pt x="3308" y="2814"/>
                  </a:lnTo>
                  <a:lnTo>
                    <a:pt x="3308" y="2798"/>
                  </a:lnTo>
                  <a:lnTo>
                    <a:pt x="3306" y="2783"/>
                  </a:lnTo>
                  <a:lnTo>
                    <a:pt x="3303" y="2767"/>
                  </a:lnTo>
                  <a:lnTo>
                    <a:pt x="3297" y="2751"/>
                  </a:lnTo>
                  <a:lnTo>
                    <a:pt x="3291" y="2736"/>
                  </a:lnTo>
                  <a:lnTo>
                    <a:pt x="3283" y="2722"/>
                  </a:lnTo>
                  <a:lnTo>
                    <a:pt x="3275" y="2708"/>
                  </a:lnTo>
                  <a:lnTo>
                    <a:pt x="3265" y="2696"/>
                  </a:lnTo>
                  <a:lnTo>
                    <a:pt x="3254" y="2683"/>
                  </a:lnTo>
                  <a:lnTo>
                    <a:pt x="3242" y="2672"/>
                  </a:lnTo>
                  <a:lnTo>
                    <a:pt x="3228" y="2662"/>
                  </a:lnTo>
                  <a:lnTo>
                    <a:pt x="2457" y="2126"/>
                  </a:lnTo>
                  <a:close/>
                </a:path>
              </a:pathLst>
            </a:custGeom>
            <a:solidFill>
              <a:srgbClr val="B2B2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69653" name="Freeform 10">
              <a:extLst>
                <a:ext uri="{FF2B5EF4-FFF2-40B4-BE49-F238E27FC236}">
                  <a16:creationId xmlns:a16="http://schemas.microsoft.com/office/drawing/2014/main" id="{F4435313-6AA5-4BE6-AE3B-D5C8F97980B1}"/>
                </a:ext>
              </a:extLst>
            </p:cNvPr>
            <p:cNvSpPr>
              <a:spLocks/>
            </p:cNvSpPr>
            <p:nvPr/>
          </p:nvSpPr>
          <p:spPr bwMode="auto">
            <a:xfrm>
              <a:off x="4724" y="2171"/>
              <a:ext cx="247" cy="317"/>
            </a:xfrm>
            <a:custGeom>
              <a:avLst/>
              <a:gdLst>
                <a:gd name="T0" fmla="*/ 0 w 4190"/>
                <a:gd name="T1" fmla="*/ 0 h 5383"/>
                <a:gd name="T2" fmla="*/ 0 w 4190"/>
                <a:gd name="T3" fmla="*/ 0 h 5383"/>
                <a:gd name="T4" fmla="*/ 0 w 4190"/>
                <a:gd name="T5" fmla="*/ 0 h 5383"/>
                <a:gd name="T6" fmla="*/ 0 w 4190"/>
                <a:gd name="T7" fmla="*/ 0 h 5383"/>
                <a:gd name="T8" fmla="*/ 0 w 4190"/>
                <a:gd name="T9" fmla="*/ 0 h 5383"/>
                <a:gd name="T10" fmla="*/ 0 w 4190"/>
                <a:gd name="T11" fmla="*/ 0 h 5383"/>
                <a:gd name="T12" fmla="*/ 0 w 4190"/>
                <a:gd name="T13" fmla="*/ 0 h 5383"/>
                <a:gd name="T14" fmla="*/ 0 w 4190"/>
                <a:gd name="T15" fmla="*/ 0 h 5383"/>
                <a:gd name="T16" fmla="*/ 0 w 4190"/>
                <a:gd name="T17" fmla="*/ 0 h 5383"/>
                <a:gd name="T18" fmla="*/ 0 w 4190"/>
                <a:gd name="T19" fmla="*/ 0 h 5383"/>
                <a:gd name="T20" fmla="*/ 0 w 4190"/>
                <a:gd name="T21" fmla="*/ 0 h 5383"/>
                <a:gd name="T22" fmla="*/ 0 w 4190"/>
                <a:gd name="T23" fmla="*/ 0 h 5383"/>
                <a:gd name="T24" fmla="*/ 0 w 4190"/>
                <a:gd name="T25" fmla="*/ 0 h 5383"/>
                <a:gd name="T26" fmla="*/ 0 w 4190"/>
                <a:gd name="T27" fmla="*/ 0 h 5383"/>
                <a:gd name="T28" fmla="*/ 0 w 4190"/>
                <a:gd name="T29" fmla="*/ 0 h 5383"/>
                <a:gd name="T30" fmla="*/ 0 w 4190"/>
                <a:gd name="T31" fmla="*/ 0 h 5383"/>
                <a:gd name="T32" fmla="*/ 0 w 4190"/>
                <a:gd name="T33" fmla="*/ 0 h 5383"/>
                <a:gd name="T34" fmla="*/ 0 w 4190"/>
                <a:gd name="T35" fmla="*/ 0 h 5383"/>
                <a:gd name="T36" fmla="*/ 0 w 4190"/>
                <a:gd name="T37" fmla="*/ 0 h 5383"/>
                <a:gd name="T38" fmla="*/ 0 w 4190"/>
                <a:gd name="T39" fmla="*/ 0 h 5383"/>
                <a:gd name="T40" fmla="*/ 0 w 4190"/>
                <a:gd name="T41" fmla="*/ 0 h 5383"/>
                <a:gd name="T42" fmla="*/ 0 w 4190"/>
                <a:gd name="T43" fmla="*/ 0 h 5383"/>
                <a:gd name="T44" fmla="*/ 0 w 4190"/>
                <a:gd name="T45" fmla="*/ 0 h 5383"/>
                <a:gd name="T46" fmla="*/ 0 w 4190"/>
                <a:gd name="T47" fmla="*/ 0 h 5383"/>
                <a:gd name="T48" fmla="*/ 0 w 4190"/>
                <a:gd name="T49" fmla="*/ 0 h 5383"/>
                <a:gd name="T50" fmla="*/ 0 w 4190"/>
                <a:gd name="T51" fmla="*/ 0 h 5383"/>
                <a:gd name="T52" fmla="*/ 0 w 4190"/>
                <a:gd name="T53" fmla="*/ 0 h 5383"/>
                <a:gd name="T54" fmla="*/ 0 w 4190"/>
                <a:gd name="T55" fmla="*/ 0 h 5383"/>
                <a:gd name="T56" fmla="*/ 0 w 4190"/>
                <a:gd name="T57" fmla="*/ 0 h 5383"/>
                <a:gd name="T58" fmla="*/ 0 w 4190"/>
                <a:gd name="T59" fmla="*/ 0 h 5383"/>
                <a:gd name="T60" fmla="*/ 0 w 4190"/>
                <a:gd name="T61" fmla="*/ 0 h 5383"/>
                <a:gd name="T62" fmla="*/ 0 w 4190"/>
                <a:gd name="T63" fmla="*/ 0 h 5383"/>
                <a:gd name="T64" fmla="*/ 0 w 4190"/>
                <a:gd name="T65" fmla="*/ 0 h 5383"/>
                <a:gd name="T66" fmla="*/ 0 w 4190"/>
                <a:gd name="T67" fmla="*/ 0 h 5383"/>
                <a:gd name="T68" fmla="*/ 0 w 4190"/>
                <a:gd name="T69" fmla="*/ 0 h 5383"/>
                <a:gd name="T70" fmla="*/ 0 w 4190"/>
                <a:gd name="T71" fmla="*/ 0 h 5383"/>
                <a:gd name="T72" fmla="*/ 0 w 4190"/>
                <a:gd name="T73" fmla="*/ 0 h 5383"/>
                <a:gd name="T74" fmla="*/ 0 w 4190"/>
                <a:gd name="T75" fmla="*/ 0 h 5383"/>
                <a:gd name="T76" fmla="*/ 0 w 4190"/>
                <a:gd name="T77" fmla="*/ 0 h 5383"/>
                <a:gd name="T78" fmla="*/ 0 w 4190"/>
                <a:gd name="T79" fmla="*/ 0 h 5383"/>
                <a:gd name="T80" fmla="*/ 0 w 4190"/>
                <a:gd name="T81" fmla="*/ 0 h 5383"/>
                <a:gd name="T82" fmla="*/ 0 w 4190"/>
                <a:gd name="T83" fmla="*/ 0 h 5383"/>
                <a:gd name="T84" fmla="*/ 0 w 4190"/>
                <a:gd name="T85" fmla="*/ 0 h 5383"/>
                <a:gd name="T86" fmla="*/ 0 w 4190"/>
                <a:gd name="T87" fmla="*/ 0 h 5383"/>
                <a:gd name="T88" fmla="*/ 0 w 4190"/>
                <a:gd name="T89" fmla="*/ 0 h 5383"/>
                <a:gd name="T90" fmla="*/ 0 w 4190"/>
                <a:gd name="T91" fmla="*/ 0 h 5383"/>
                <a:gd name="T92" fmla="*/ 0 w 4190"/>
                <a:gd name="T93" fmla="*/ 0 h 5383"/>
                <a:gd name="T94" fmla="*/ 0 w 4190"/>
                <a:gd name="T95" fmla="*/ 0 h 5383"/>
                <a:gd name="T96" fmla="*/ 0 w 4190"/>
                <a:gd name="T97" fmla="*/ 0 h 5383"/>
                <a:gd name="T98" fmla="*/ 0 w 4190"/>
                <a:gd name="T99" fmla="*/ 0 h 5383"/>
                <a:gd name="T100" fmla="*/ 0 w 4190"/>
                <a:gd name="T101" fmla="*/ 0 h 5383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w 4190"/>
                <a:gd name="T154" fmla="*/ 0 h 5383"/>
                <a:gd name="T155" fmla="*/ 4190 w 4190"/>
                <a:gd name="T156" fmla="*/ 5383 h 5383"/>
              </a:gdLst>
              <a:ahLst/>
              <a:cxnLst>
                <a:cxn ang="T102">
                  <a:pos x="T0" y="T1"/>
                </a:cxn>
                <a:cxn ang="T103">
                  <a:pos x="T2" y="T3"/>
                </a:cxn>
                <a:cxn ang="T104">
                  <a:pos x="T4" y="T5"/>
                </a:cxn>
                <a:cxn ang="T105">
                  <a:pos x="T6" y="T7"/>
                </a:cxn>
                <a:cxn ang="T106">
                  <a:pos x="T8" y="T9"/>
                </a:cxn>
                <a:cxn ang="T107">
                  <a:pos x="T10" y="T11"/>
                </a:cxn>
                <a:cxn ang="T108">
                  <a:pos x="T12" y="T13"/>
                </a:cxn>
                <a:cxn ang="T109">
                  <a:pos x="T14" y="T15"/>
                </a:cxn>
                <a:cxn ang="T110">
                  <a:pos x="T16" y="T17"/>
                </a:cxn>
                <a:cxn ang="T111">
                  <a:pos x="T18" y="T19"/>
                </a:cxn>
                <a:cxn ang="T112">
                  <a:pos x="T20" y="T21"/>
                </a:cxn>
                <a:cxn ang="T113">
                  <a:pos x="T22" y="T23"/>
                </a:cxn>
                <a:cxn ang="T114">
                  <a:pos x="T24" y="T25"/>
                </a:cxn>
                <a:cxn ang="T115">
                  <a:pos x="T26" y="T27"/>
                </a:cxn>
                <a:cxn ang="T116">
                  <a:pos x="T28" y="T29"/>
                </a:cxn>
                <a:cxn ang="T117">
                  <a:pos x="T30" y="T31"/>
                </a:cxn>
                <a:cxn ang="T118">
                  <a:pos x="T32" y="T33"/>
                </a:cxn>
                <a:cxn ang="T119">
                  <a:pos x="T34" y="T35"/>
                </a:cxn>
                <a:cxn ang="T120">
                  <a:pos x="T36" y="T37"/>
                </a:cxn>
                <a:cxn ang="T121">
                  <a:pos x="T38" y="T39"/>
                </a:cxn>
                <a:cxn ang="T122">
                  <a:pos x="T40" y="T41"/>
                </a:cxn>
                <a:cxn ang="T123">
                  <a:pos x="T42" y="T43"/>
                </a:cxn>
                <a:cxn ang="T124">
                  <a:pos x="T44" y="T45"/>
                </a:cxn>
                <a:cxn ang="T125">
                  <a:pos x="T46" y="T47"/>
                </a:cxn>
                <a:cxn ang="T126">
                  <a:pos x="T48" y="T49"/>
                </a:cxn>
                <a:cxn ang="T127">
                  <a:pos x="T50" y="T51"/>
                </a:cxn>
                <a:cxn ang="T128">
                  <a:pos x="T52" y="T53"/>
                </a:cxn>
                <a:cxn ang="T129">
                  <a:pos x="T54" y="T55"/>
                </a:cxn>
                <a:cxn ang="T130">
                  <a:pos x="T56" y="T57"/>
                </a:cxn>
                <a:cxn ang="T131">
                  <a:pos x="T58" y="T59"/>
                </a:cxn>
                <a:cxn ang="T132">
                  <a:pos x="T60" y="T61"/>
                </a:cxn>
                <a:cxn ang="T133">
                  <a:pos x="T62" y="T63"/>
                </a:cxn>
                <a:cxn ang="T134">
                  <a:pos x="T64" y="T65"/>
                </a:cxn>
                <a:cxn ang="T135">
                  <a:pos x="T66" y="T67"/>
                </a:cxn>
                <a:cxn ang="T136">
                  <a:pos x="T68" y="T69"/>
                </a:cxn>
                <a:cxn ang="T137">
                  <a:pos x="T70" y="T71"/>
                </a:cxn>
                <a:cxn ang="T138">
                  <a:pos x="T72" y="T73"/>
                </a:cxn>
                <a:cxn ang="T139">
                  <a:pos x="T74" y="T75"/>
                </a:cxn>
                <a:cxn ang="T140">
                  <a:pos x="T76" y="T77"/>
                </a:cxn>
                <a:cxn ang="T141">
                  <a:pos x="T78" y="T79"/>
                </a:cxn>
                <a:cxn ang="T142">
                  <a:pos x="T80" y="T81"/>
                </a:cxn>
                <a:cxn ang="T143">
                  <a:pos x="T82" y="T83"/>
                </a:cxn>
                <a:cxn ang="T144">
                  <a:pos x="T84" y="T85"/>
                </a:cxn>
                <a:cxn ang="T145">
                  <a:pos x="T86" y="T87"/>
                </a:cxn>
                <a:cxn ang="T146">
                  <a:pos x="T88" y="T89"/>
                </a:cxn>
                <a:cxn ang="T147">
                  <a:pos x="T90" y="T91"/>
                </a:cxn>
                <a:cxn ang="T148">
                  <a:pos x="T92" y="T93"/>
                </a:cxn>
                <a:cxn ang="T149">
                  <a:pos x="T94" y="T95"/>
                </a:cxn>
                <a:cxn ang="T150">
                  <a:pos x="T96" y="T97"/>
                </a:cxn>
                <a:cxn ang="T151">
                  <a:pos x="T98" y="T99"/>
                </a:cxn>
                <a:cxn ang="T152">
                  <a:pos x="T100" y="T101"/>
                </a:cxn>
              </a:cxnLst>
              <a:rect l="T153" t="T154" r="T155" b="T156"/>
              <a:pathLst>
                <a:path w="4190" h="5383">
                  <a:moveTo>
                    <a:pt x="4188" y="4895"/>
                  </a:moveTo>
                  <a:lnTo>
                    <a:pt x="4184" y="4874"/>
                  </a:lnTo>
                  <a:lnTo>
                    <a:pt x="4179" y="4853"/>
                  </a:lnTo>
                  <a:lnTo>
                    <a:pt x="4170" y="4834"/>
                  </a:lnTo>
                  <a:lnTo>
                    <a:pt x="4161" y="4815"/>
                  </a:lnTo>
                  <a:lnTo>
                    <a:pt x="4149" y="4798"/>
                  </a:lnTo>
                  <a:lnTo>
                    <a:pt x="4135" y="4782"/>
                  </a:lnTo>
                  <a:lnTo>
                    <a:pt x="4120" y="4767"/>
                  </a:lnTo>
                  <a:lnTo>
                    <a:pt x="4105" y="4753"/>
                  </a:lnTo>
                  <a:lnTo>
                    <a:pt x="4088" y="4742"/>
                  </a:lnTo>
                  <a:lnTo>
                    <a:pt x="4070" y="4732"/>
                  </a:lnTo>
                  <a:lnTo>
                    <a:pt x="4050" y="4724"/>
                  </a:lnTo>
                  <a:lnTo>
                    <a:pt x="4031" y="4718"/>
                  </a:lnTo>
                  <a:lnTo>
                    <a:pt x="4010" y="4714"/>
                  </a:lnTo>
                  <a:lnTo>
                    <a:pt x="3989" y="4711"/>
                  </a:lnTo>
                  <a:lnTo>
                    <a:pt x="3968" y="4711"/>
                  </a:lnTo>
                  <a:lnTo>
                    <a:pt x="3945" y="4713"/>
                  </a:lnTo>
                  <a:lnTo>
                    <a:pt x="3737" y="4742"/>
                  </a:lnTo>
                  <a:lnTo>
                    <a:pt x="3473" y="4778"/>
                  </a:lnTo>
                  <a:lnTo>
                    <a:pt x="3175" y="4818"/>
                  </a:lnTo>
                  <a:lnTo>
                    <a:pt x="2866" y="4858"/>
                  </a:lnTo>
                  <a:lnTo>
                    <a:pt x="2713" y="4877"/>
                  </a:lnTo>
                  <a:lnTo>
                    <a:pt x="2566" y="4895"/>
                  </a:lnTo>
                  <a:lnTo>
                    <a:pt x="2426" y="4911"/>
                  </a:lnTo>
                  <a:lnTo>
                    <a:pt x="2295" y="4925"/>
                  </a:lnTo>
                  <a:lnTo>
                    <a:pt x="2179" y="4936"/>
                  </a:lnTo>
                  <a:lnTo>
                    <a:pt x="2078" y="4945"/>
                  </a:lnTo>
                  <a:lnTo>
                    <a:pt x="2033" y="4949"/>
                  </a:lnTo>
                  <a:lnTo>
                    <a:pt x="1994" y="4951"/>
                  </a:lnTo>
                  <a:lnTo>
                    <a:pt x="1960" y="4952"/>
                  </a:lnTo>
                  <a:lnTo>
                    <a:pt x="1933" y="4953"/>
                  </a:lnTo>
                  <a:lnTo>
                    <a:pt x="1913" y="4952"/>
                  </a:lnTo>
                  <a:lnTo>
                    <a:pt x="1895" y="4950"/>
                  </a:lnTo>
                  <a:lnTo>
                    <a:pt x="1880" y="4946"/>
                  </a:lnTo>
                  <a:lnTo>
                    <a:pt x="1867" y="4942"/>
                  </a:lnTo>
                  <a:lnTo>
                    <a:pt x="1855" y="4935"/>
                  </a:lnTo>
                  <a:lnTo>
                    <a:pt x="1846" y="4930"/>
                  </a:lnTo>
                  <a:lnTo>
                    <a:pt x="1837" y="4923"/>
                  </a:lnTo>
                  <a:lnTo>
                    <a:pt x="1830" y="4916"/>
                  </a:lnTo>
                  <a:lnTo>
                    <a:pt x="1819" y="4904"/>
                  </a:lnTo>
                  <a:lnTo>
                    <a:pt x="1809" y="4890"/>
                  </a:lnTo>
                  <a:lnTo>
                    <a:pt x="1798" y="4874"/>
                  </a:lnTo>
                  <a:lnTo>
                    <a:pt x="1790" y="4856"/>
                  </a:lnTo>
                  <a:lnTo>
                    <a:pt x="1780" y="4837"/>
                  </a:lnTo>
                  <a:lnTo>
                    <a:pt x="1773" y="4817"/>
                  </a:lnTo>
                  <a:lnTo>
                    <a:pt x="1765" y="4794"/>
                  </a:lnTo>
                  <a:lnTo>
                    <a:pt x="1758" y="4771"/>
                  </a:lnTo>
                  <a:lnTo>
                    <a:pt x="1751" y="4746"/>
                  </a:lnTo>
                  <a:lnTo>
                    <a:pt x="1746" y="4720"/>
                  </a:lnTo>
                  <a:lnTo>
                    <a:pt x="1742" y="4693"/>
                  </a:lnTo>
                  <a:lnTo>
                    <a:pt x="1739" y="4665"/>
                  </a:lnTo>
                  <a:lnTo>
                    <a:pt x="1736" y="4636"/>
                  </a:lnTo>
                  <a:lnTo>
                    <a:pt x="1733" y="4606"/>
                  </a:lnTo>
                  <a:lnTo>
                    <a:pt x="1732" y="4576"/>
                  </a:lnTo>
                  <a:lnTo>
                    <a:pt x="1731" y="4544"/>
                  </a:lnTo>
                  <a:lnTo>
                    <a:pt x="1728" y="4399"/>
                  </a:lnTo>
                  <a:lnTo>
                    <a:pt x="1721" y="4168"/>
                  </a:lnTo>
                  <a:lnTo>
                    <a:pt x="1710" y="3880"/>
                  </a:lnTo>
                  <a:lnTo>
                    <a:pt x="1697" y="3571"/>
                  </a:lnTo>
                  <a:lnTo>
                    <a:pt x="1686" y="3271"/>
                  </a:lnTo>
                  <a:lnTo>
                    <a:pt x="1674" y="3009"/>
                  </a:lnTo>
                  <a:lnTo>
                    <a:pt x="1666" y="2820"/>
                  </a:lnTo>
                  <a:lnTo>
                    <a:pt x="1662" y="2734"/>
                  </a:lnTo>
                  <a:lnTo>
                    <a:pt x="1660" y="2713"/>
                  </a:lnTo>
                  <a:lnTo>
                    <a:pt x="1656" y="2692"/>
                  </a:lnTo>
                  <a:lnTo>
                    <a:pt x="1650" y="2673"/>
                  </a:lnTo>
                  <a:lnTo>
                    <a:pt x="1642" y="2653"/>
                  </a:lnTo>
                  <a:lnTo>
                    <a:pt x="1633" y="2635"/>
                  </a:lnTo>
                  <a:lnTo>
                    <a:pt x="1622" y="2618"/>
                  </a:lnTo>
                  <a:lnTo>
                    <a:pt x="1609" y="2603"/>
                  </a:lnTo>
                  <a:lnTo>
                    <a:pt x="1596" y="2588"/>
                  </a:lnTo>
                  <a:lnTo>
                    <a:pt x="1581" y="2575"/>
                  </a:lnTo>
                  <a:lnTo>
                    <a:pt x="1565" y="2563"/>
                  </a:lnTo>
                  <a:lnTo>
                    <a:pt x="1547" y="2553"/>
                  </a:lnTo>
                  <a:lnTo>
                    <a:pt x="1529" y="2544"/>
                  </a:lnTo>
                  <a:lnTo>
                    <a:pt x="1510" y="2538"/>
                  </a:lnTo>
                  <a:lnTo>
                    <a:pt x="1489" y="2533"/>
                  </a:lnTo>
                  <a:lnTo>
                    <a:pt x="1468" y="2529"/>
                  </a:lnTo>
                  <a:lnTo>
                    <a:pt x="1447" y="2528"/>
                  </a:lnTo>
                  <a:lnTo>
                    <a:pt x="1354" y="2528"/>
                  </a:lnTo>
                  <a:lnTo>
                    <a:pt x="1234" y="2527"/>
                  </a:lnTo>
                  <a:lnTo>
                    <a:pt x="1097" y="2525"/>
                  </a:lnTo>
                  <a:lnTo>
                    <a:pt x="952" y="2522"/>
                  </a:lnTo>
                  <a:lnTo>
                    <a:pt x="809" y="2518"/>
                  </a:lnTo>
                  <a:lnTo>
                    <a:pt x="675" y="2512"/>
                  </a:lnTo>
                  <a:lnTo>
                    <a:pt x="615" y="2509"/>
                  </a:lnTo>
                  <a:lnTo>
                    <a:pt x="561" y="2505"/>
                  </a:lnTo>
                  <a:lnTo>
                    <a:pt x="513" y="2501"/>
                  </a:lnTo>
                  <a:lnTo>
                    <a:pt x="474" y="2495"/>
                  </a:lnTo>
                  <a:lnTo>
                    <a:pt x="467" y="2495"/>
                  </a:lnTo>
                  <a:lnTo>
                    <a:pt x="462" y="2494"/>
                  </a:lnTo>
                  <a:lnTo>
                    <a:pt x="457" y="2492"/>
                  </a:lnTo>
                  <a:lnTo>
                    <a:pt x="451" y="2491"/>
                  </a:lnTo>
                  <a:lnTo>
                    <a:pt x="446" y="2489"/>
                  </a:lnTo>
                  <a:lnTo>
                    <a:pt x="442" y="2487"/>
                  </a:lnTo>
                  <a:lnTo>
                    <a:pt x="439" y="2484"/>
                  </a:lnTo>
                  <a:lnTo>
                    <a:pt x="436" y="2481"/>
                  </a:lnTo>
                  <a:lnTo>
                    <a:pt x="432" y="2471"/>
                  </a:lnTo>
                  <a:lnTo>
                    <a:pt x="430" y="2457"/>
                  </a:lnTo>
                  <a:lnTo>
                    <a:pt x="429" y="2441"/>
                  </a:lnTo>
                  <a:lnTo>
                    <a:pt x="430" y="2421"/>
                  </a:lnTo>
                  <a:lnTo>
                    <a:pt x="433" y="2400"/>
                  </a:lnTo>
                  <a:lnTo>
                    <a:pt x="440" y="2375"/>
                  </a:lnTo>
                  <a:lnTo>
                    <a:pt x="444" y="2362"/>
                  </a:lnTo>
                  <a:lnTo>
                    <a:pt x="449" y="2348"/>
                  </a:lnTo>
                  <a:lnTo>
                    <a:pt x="454" y="2334"/>
                  </a:lnTo>
                  <a:lnTo>
                    <a:pt x="462" y="2319"/>
                  </a:lnTo>
                  <a:lnTo>
                    <a:pt x="1499" y="313"/>
                  </a:lnTo>
                  <a:lnTo>
                    <a:pt x="1509" y="293"/>
                  </a:lnTo>
                  <a:lnTo>
                    <a:pt x="1516" y="273"/>
                  </a:lnTo>
                  <a:lnTo>
                    <a:pt x="1520" y="253"/>
                  </a:lnTo>
                  <a:lnTo>
                    <a:pt x="1523" y="232"/>
                  </a:lnTo>
                  <a:lnTo>
                    <a:pt x="1523" y="210"/>
                  </a:lnTo>
                  <a:lnTo>
                    <a:pt x="1522" y="190"/>
                  </a:lnTo>
                  <a:lnTo>
                    <a:pt x="1519" y="170"/>
                  </a:lnTo>
                  <a:lnTo>
                    <a:pt x="1514" y="150"/>
                  </a:lnTo>
                  <a:lnTo>
                    <a:pt x="1506" y="131"/>
                  </a:lnTo>
                  <a:lnTo>
                    <a:pt x="1498" y="112"/>
                  </a:lnTo>
                  <a:lnTo>
                    <a:pt x="1486" y="94"/>
                  </a:lnTo>
                  <a:lnTo>
                    <a:pt x="1475" y="78"/>
                  </a:lnTo>
                  <a:lnTo>
                    <a:pt x="1460" y="62"/>
                  </a:lnTo>
                  <a:lnTo>
                    <a:pt x="1444" y="48"/>
                  </a:lnTo>
                  <a:lnTo>
                    <a:pt x="1427" y="35"/>
                  </a:lnTo>
                  <a:lnTo>
                    <a:pt x="1408" y="24"/>
                  </a:lnTo>
                  <a:lnTo>
                    <a:pt x="1388" y="15"/>
                  </a:lnTo>
                  <a:lnTo>
                    <a:pt x="1368" y="8"/>
                  </a:lnTo>
                  <a:lnTo>
                    <a:pt x="1346" y="4"/>
                  </a:lnTo>
                  <a:lnTo>
                    <a:pt x="1326" y="0"/>
                  </a:lnTo>
                  <a:lnTo>
                    <a:pt x="1305" y="0"/>
                  </a:lnTo>
                  <a:lnTo>
                    <a:pt x="1285" y="1"/>
                  </a:lnTo>
                  <a:lnTo>
                    <a:pt x="1264" y="5"/>
                  </a:lnTo>
                  <a:lnTo>
                    <a:pt x="1245" y="10"/>
                  </a:lnTo>
                  <a:lnTo>
                    <a:pt x="1224" y="17"/>
                  </a:lnTo>
                  <a:lnTo>
                    <a:pt x="1206" y="26"/>
                  </a:lnTo>
                  <a:lnTo>
                    <a:pt x="1188" y="36"/>
                  </a:lnTo>
                  <a:lnTo>
                    <a:pt x="1171" y="49"/>
                  </a:lnTo>
                  <a:lnTo>
                    <a:pt x="1156" y="63"/>
                  </a:lnTo>
                  <a:lnTo>
                    <a:pt x="1142" y="79"/>
                  </a:lnTo>
                  <a:lnTo>
                    <a:pt x="1129" y="97"/>
                  </a:lnTo>
                  <a:lnTo>
                    <a:pt x="1118" y="116"/>
                  </a:lnTo>
                  <a:lnTo>
                    <a:pt x="78" y="2128"/>
                  </a:lnTo>
                  <a:lnTo>
                    <a:pt x="61" y="2164"/>
                  </a:lnTo>
                  <a:lnTo>
                    <a:pt x="46" y="2200"/>
                  </a:lnTo>
                  <a:lnTo>
                    <a:pt x="33" y="2236"/>
                  </a:lnTo>
                  <a:lnTo>
                    <a:pt x="23" y="2273"/>
                  </a:lnTo>
                  <a:lnTo>
                    <a:pt x="14" y="2309"/>
                  </a:lnTo>
                  <a:lnTo>
                    <a:pt x="7" y="2345"/>
                  </a:lnTo>
                  <a:lnTo>
                    <a:pt x="3" y="2381"/>
                  </a:lnTo>
                  <a:lnTo>
                    <a:pt x="1" y="2417"/>
                  </a:lnTo>
                  <a:lnTo>
                    <a:pt x="0" y="2452"/>
                  </a:lnTo>
                  <a:lnTo>
                    <a:pt x="2" y="2487"/>
                  </a:lnTo>
                  <a:lnTo>
                    <a:pt x="6" y="2521"/>
                  </a:lnTo>
                  <a:lnTo>
                    <a:pt x="11" y="2555"/>
                  </a:lnTo>
                  <a:lnTo>
                    <a:pt x="20" y="2588"/>
                  </a:lnTo>
                  <a:lnTo>
                    <a:pt x="29" y="2620"/>
                  </a:lnTo>
                  <a:lnTo>
                    <a:pt x="42" y="2650"/>
                  </a:lnTo>
                  <a:lnTo>
                    <a:pt x="56" y="2680"/>
                  </a:lnTo>
                  <a:lnTo>
                    <a:pt x="70" y="2704"/>
                  </a:lnTo>
                  <a:lnTo>
                    <a:pt x="84" y="2728"/>
                  </a:lnTo>
                  <a:lnTo>
                    <a:pt x="100" y="2750"/>
                  </a:lnTo>
                  <a:lnTo>
                    <a:pt x="118" y="2770"/>
                  </a:lnTo>
                  <a:lnTo>
                    <a:pt x="137" y="2790"/>
                  </a:lnTo>
                  <a:lnTo>
                    <a:pt x="156" y="2808"/>
                  </a:lnTo>
                  <a:lnTo>
                    <a:pt x="178" y="2825"/>
                  </a:lnTo>
                  <a:lnTo>
                    <a:pt x="200" y="2841"/>
                  </a:lnTo>
                  <a:lnTo>
                    <a:pt x="223" y="2856"/>
                  </a:lnTo>
                  <a:lnTo>
                    <a:pt x="248" y="2870"/>
                  </a:lnTo>
                  <a:lnTo>
                    <a:pt x="272" y="2881"/>
                  </a:lnTo>
                  <a:lnTo>
                    <a:pt x="299" y="2892"/>
                  </a:lnTo>
                  <a:lnTo>
                    <a:pt x="326" y="2902"/>
                  </a:lnTo>
                  <a:lnTo>
                    <a:pt x="354" y="2909"/>
                  </a:lnTo>
                  <a:lnTo>
                    <a:pt x="382" y="2916"/>
                  </a:lnTo>
                  <a:lnTo>
                    <a:pt x="412" y="2921"/>
                  </a:lnTo>
                  <a:lnTo>
                    <a:pt x="448" y="2926"/>
                  </a:lnTo>
                  <a:lnTo>
                    <a:pt x="488" y="2930"/>
                  </a:lnTo>
                  <a:lnTo>
                    <a:pt x="533" y="2933"/>
                  </a:lnTo>
                  <a:lnTo>
                    <a:pt x="582" y="2937"/>
                  </a:lnTo>
                  <a:lnTo>
                    <a:pt x="687" y="2943"/>
                  </a:lnTo>
                  <a:lnTo>
                    <a:pt x="800" y="2947"/>
                  </a:lnTo>
                  <a:lnTo>
                    <a:pt x="916" y="2951"/>
                  </a:lnTo>
                  <a:lnTo>
                    <a:pt x="1031" y="2954"/>
                  </a:lnTo>
                  <a:lnTo>
                    <a:pt x="1142" y="2956"/>
                  </a:lnTo>
                  <a:lnTo>
                    <a:pt x="1242" y="2957"/>
                  </a:lnTo>
                  <a:lnTo>
                    <a:pt x="1250" y="3141"/>
                  </a:lnTo>
                  <a:lnTo>
                    <a:pt x="1259" y="3361"/>
                  </a:lnTo>
                  <a:lnTo>
                    <a:pt x="1269" y="3599"/>
                  </a:lnTo>
                  <a:lnTo>
                    <a:pt x="1280" y="3843"/>
                  </a:lnTo>
                  <a:lnTo>
                    <a:pt x="1288" y="4075"/>
                  </a:lnTo>
                  <a:lnTo>
                    <a:pt x="1295" y="4279"/>
                  </a:lnTo>
                  <a:lnTo>
                    <a:pt x="1301" y="4441"/>
                  </a:lnTo>
                  <a:lnTo>
                    <a:pt x="1302" y="4544"/>
                  </a:lnTo>
                  <a:lnTo>
                    <a:pt x="1303" y="4577"/>
                  </a:lnTo>
                  <a:lnTo>
                    <a:pt x="1304" y="4614"/>
                  </a:lnTo>
                  <a:lnTo>
                    <a:pt x="1306" y="4652"/>
                  </a:lnTo>
                  <a:lnTo>
                    <a:pt x="1309" y="4694"/>
                  </a:lnTo>
                  <a:lnTo>
                    <a:pt x="1315" y="4736"/>
                  </a:lnTo>
                  <a:lnTo>
                    <a:pt x="1322" y="4781"/>
                  </a:lnTo>
                  <a:lnTo>
                    <a:pt x="1330" y="4826"/>
                  </a:lnTo>
                  <a:lnTo>
                    <a:pt x="1341" y="4872"/>
                  </a:lnTo>
                  <a:lnTo>
                    <a:pt x="1354" y="4918"/>
                  </a:lnTo>
                  <a:lnTo>
                    <a:pt x="1370" y="4965"/>
                  </a:lnTo>
                  <a:lnTo>
                    <a:pt x="1378" y="4987"/>
                  </a:lnTo>
                  <a:lnTo>
                    <a:pt x="1388" y="5011"/>
                  </a:lnTo>
                  <a:lnTo>
                    <a:pt x="1398" y="5033"/>
                  </a:lnTo>
                  <a:lnTo>
                    <a:pt x="1409" y="5055"/>
                  </a:lnTo>
                  <a:lnTo>
                    <a:pt x="1421" y="5077"/>
                  </a:lnTo>
                  <a:lnTo>
                    <a:pt x="1433" y="5100"/>
                  </a:lnTo>
                  <a:lnTo>
                    <a:pt x="1447" y="5121"/>
                  </a:lnTo>
                  <a:lnTo>
                    <a:pt x="1461" y="5141"/>
                  </a:lnTo>
                  <a:lnTo>
                    <a:pt x="1476" y="5162"/>
                  </a:lnTo>
                  <a:lnTo>
                    <a:pt x="1492" y="5181"/>
                  </a:lnTo>
                  <a:lnTo>
                    <a:pt x="1509" y="5202"/>
                  </a:lnTo>
                  <a:lnTo>
                    <a:pt x="1527" y="5220"/>
                  </a:lnTo>
                  <a:lnTo>
                    <a:pt x="1547" y="5239"/>
                  </a:lnTo>
                  <a:lnTo>
                    <a:pt x="1568" y="5258"/>
                  </a:lnTo>
                  <a:lnTo>
                    <a:pt x="1590" y="5275"/>
                  </a:lnTo>
                  <a:lnTo>
                    <a:pt x="1612" y="5290"/>
                  </a:lnTo>
                  <a:lnTo>
                    <a:pt x="1636" y="5304"/>
                  </a:lnTo>
                  <a:lnTo>
                    <a:pt x="1660" y="5318"/>
                  </a:lnTo>
                  <a:lnTo>
                    <a:pt x="1685" y="5330"/>
                  </a:lnTo>
                  <a:lnTo>
                    <a:pt x="1710" y="5340"/>
                  </a:lnTo>
                  <a:lnTo>
                    <a:pt x="1736" y="5351"/>
                  </a:lnTo>
                  <a:lnTo>
                    <a:pt x="1762" y="5360"/>
                  </a:lnTo>
                  <a:lnTo>
                    <a:pt x="1790" y="5366"/>
                  </a:lnTo>
                  <a:lnTo>
                    <a:pt x="1817" y="5372"/>
                  </a:lnTo>
                  <a:lnTo>
                    <a:pt x="1845" y="5377"/>
                  </a:lnTo>
                  <a:lnTo>
                    <a:pt x="1873" y="5380"/>
                  </a:lnTo>
                  <a:lnTo>
                    <a:pt x="1903" y="5382"/>
                  </a:lnTo>
                  <a:lnTo>
                    <a:pt x="1933" y="5383"/>
                  </a:lnTo>
                  <a:lnTo>
                    <a:pt x="1970" y="5382"/>
                  </a:lnTo>
                  <a:lnTo>
                    <a:pt x="2013" y="5380"/>
                  </a:lnTo>
                  <a:lnTo>
                    <a:pt x="2064" y="5377"/>
                  </a:lnTo>
                  <a:lnTo>
                    <a:pt x="2122" y="5372"/>
                  </a:lnTo>
                  <a:lnTo>
                    <a:pt x="2251" y="5361"/>
                  </a:lnTo>
                  <a:lnTo>
                    <a:pt x="2397" y="5346"/>
                  </a:lnTo>
                  <a:lnTo>
                    <a:pt x="2557" y="5328"/>
                  </a:lnTo>
                  <a:lnTo>
                    <a:pt x="2727" y="5308"/>
                  </a:lnTo>
                  <a:lnTo>
                    <a:pt x="2902" y="5286"/>
                  </a:lnTo>
                  <a:lnTo>
                    <a:pt x="3077" y="5264"/>
                  </a:lnTo>
                  <a:lnTo>
                    <a:pt x="3414" y="5220"/>
                  </a:lnTo>
                  <a:lnTo>
                    <a:pt x="3704" y="5180"/>
                  </a:lnTo>
                  <a:lnTo>
                    <a:pt x="3912" y="5152"/>
                  </a:lnTo>
                  <a:lnTo>
                    <a:pt x="4007" y="5138"/>
                  </a:lnTo>
                  <a:lnTo>
                    <a:pt x="4028" y="5134"/>
                  </a:lnTo>
                  <a:lnTo>
                    <a:pt x="4048" y="5127"/>
                  </a:lnTo>
                  <a:lnTo>
                    <a:pt x="4069" y="5119"/>
                  </a:lnTo>
                  <a:lnTo>
                    <a:pt x="4087" y="5109"/>
                  </a:lnTo>
                  <a:lnTo>
                    <a:pt x="4105" y="5098"/>
                  </a:lnTo>
                  <a:lnTo>
                    <a:pt x="4120" y="5085"/>
                  </a:lnTo>
                  <a:lnTo>
                    <a:pt x="4135" y="5070"/>
                  </a:lnTo>
                  <a:lnTo>
                    <a:pt x="4148" y="5054"/>
                  </a:lnTo>
                  <a:lnTo>
                    <a:pt x="4160" y="5037"/>
                  </a:lnTo>
                  <a:lnTo>
                    <a:pt x="4169" y="5019"/>
                  </a:lnTo>
                  <a:lnTo>
                    <a:pt x="4178" y="5000"/>
                  </a:lnTo>
                  <a:lnTo>
                    <a:pt x="4184" y="4980"/>
                  </a:lnTo>
                  <a:lnTo>
                    <a:pt x="4188" y="4960"/>
                  </a:lnTo>
                  <a:lnTo>
                    <a:pt x="4190" y="4939"/>
                  </a:lnTo>
                  <a:lnTo>
                    <a:pt x="4190" y="4916"/>
                  </a:lnTo>
                  <a:lnTo>
                    <a:pt x="4188" y="4895"/>
                  </a:lnTo>
                  <a:close/>
                </a:path>
              </a:pathLst>
            </a:custGeom>
            <a:solidFill>
              <a:srgbClr val="FF3F9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69654" name="Freeform 11">
              <a:extLst>
                <a:ext uri="{FF2B5EF4-FFF2-40B4-BE49-F238E27FC236}">
                  <a16:creationId xmlns:a16="http://schemas.microsoft.com/office/drawing/2014/main" id="{08D700D3-781D-4EBD-A6C7-3D0C132B8185}"/>
                </a:ext>
              </a:extLst>
            </p:cNvPr>
            <p:cNvSpPr>
              <a:spLocks/>
            </p:cNvSpPr>
            <p:nvPr/>
          </p:nvSpPr>
          <p:spPr bwMode="auto">
            <a:xfrm>
              <a:off x="4836" y="2094"/>
              <a:ext cx="127" cy="58"/>
            </a:xfrm>
            <a:custGeom>
              <a:avLst/>
              <a:gdLst>
                <a:gd name="T0" fmla="*/ 0 w 2162"/>
                <a:gd name="T1" fmla="*/ 0 h 984"/>
                <a:gd name="T2" fmla="*/ 0 w 2162"/>
                <a:gd name="T3" fmla="*/ 0 h 984"/>
                <a:gd name="T4" fmla="*/ 0 w 2162"/>
                <a:gd name="T5" fmla="*/ 0 h 984"/>
                <a:gd name="T6" fmla="*/ 0 w 2162"/>
                <a:gd name="T7" fmla="*/ 0 h 984"/>
                <a:gd name="T8" fmla="*/ 0 w 2162"/>
                <a:gd name="T9" fmla="*/ 0 h 984"/>
                <a:gd name="T10" fmla="*/ 0 w 2162"/>
                <a:gd name="T11" fmla="*/ 0 h 984"/>
                <a:gd name="T12" fmla="*/ 0 w 2162"/>
                <a:gd name="T13" fmla="*/ 0 h 984"/>
                <a:gd name="T14" fmla="*/ 0 w 2162"/>
                <a:gd name="T15" fmla="*/ 0 h 984"/>
                <a:gd name="T16" fmla="*/ 0 w 2162"/>
                <a:gd name="T17" fmla="*/ 0 h 984"/>
                <a:gd name="T18" fmla="*/ 0 w 2162"/>
                <a:gd name="T19" fmla="*/ 0 h 984"/>
                <a:gd name="T20" fmla="*/ 0 w 2162"/>
                <a:gd name="T21" fmla="*/ 0 h 984"/>
                <a:gd name="T22" fmla="*/ 0 w 2162"/>
                <a:gd name="T23" fmla="*/ 0 h 984"/>
                <a:gd name="T24" fmla="*/ 0 w 2162"/>
                <a:gd name="T25" fmla="*/ 0 h 984"/>
                <a:gd name="T26" fmla="*/ 0 w 2162"/>
                <a:gd name="T27" fmla="*/ 0 h 984"/>
                <a:gd name="T28" fmla="*/ 0 w 2162"/>
                <a:gd name="T29" fmla="*/ 0 h 984"/>
                <a:gd name="T30" fmla="*/ 0 w 2162"/>
                <a:gd name="T31" fmla="*/ 0 h 984"/>
                <a:gd name="T32" fmla="*/ 0 w 2162"/>
                <a:gd name="T33" fmla="*/ 0 h 984"/>
                <a:gd name="T34" fmla="*/ 0 w 2162"/>
                <a:gd name="T35" fmla="*/ 0 h 984"/>
                <a:gd name="T36" fmla="*/ 0 w 2162"/>
                <a:gd name="T37" fmla="*/ 0 h 984"/>
                <a:gd name="T38" fmla="*/ 0 w 2162"/>
                <a:gd name="T39" fmla="*/ 0 h 984"/>
                <a:gd name="T40" fmla="*/ 0 w 2162"/>
                <a:gd name="T41" fmla="*/ 0 h 984"/>
                <a:gd name="T42" fmla="*/ 0 w 2162"/>
                <a:gd name="T43" fmla="*/ 0 h 984"/>
                <a:gd name="T44" fmla="*/ 0 w 2162"/>
                <a:gd name="T45" fmla="*/ 0 h 984"/>
                <a:gd name="T46" fmla="*/ 0 w 2162"/>
                <a:gd name="T47" fmla="*/ 0 h 984"/>
                <a:gd name="T48" fmla="*/ 0 w 2162"/>
                <a:gd name="T49" fmla="*/ 0 h 984"/>
                <a:gd name="T50" fmla="*/ 0 w 2162"/>
                <a:gd name="T51" fmla="*/ 0 h 984"/>
                <a:gd name="T52" fmla="*/ 0 w 2162"/>
                <a:gd name="T53" fmla="*/ 0 h 984"/>
                <a:gd name="T54" fmla="*/ 0 w 2162"/>
                <a:gd name="T55" fmla="*/ 0 h 984"/>
                <a:gd name="T56" fmla="*/ 0 w 2162"/>
                <a:gd name="T57" fmla="*/ 0 h 984"/>
                <a:gd name="T58" fmla="*/ 0 w 2162"/>
                <a:gd name="T59" fmla="*/ 0 h 984"/>
                <a:gd name="T60" fmla="*/ 0 w 2162"/>
                <a:gd name="T61" fmla="*/ 0 h 984"/>
                <a:gd name="T62" fmla="*/ 0 w 2162"/>
                <a:gd name="T63" fmla="*/ 0 h 984"/>
                <a:gd name="T64" fmla="*/ 0 w 2162"/>
                <a:gd name="T65" fmla="*/ 0 h 984"/>
                <a:gd name="T66" fmla="*/ 0 w 2162"/>
                <a:gd name="T67" fmla="*/ 0 h 984"/>
                <a:gd name="T68" fmla="*/ 0 w 2162"/>
                <a:gd name="T69" fmla="*/ 0 h 984"/>
                <a:gd name="T70" fmla="*/ 0 w 2162"/>
                <a:gd name="T71" fmla="*/ 0 h 984"/>
                <a:gd name="T72" fmla="*/ 0 w 2162"/>
                <a:gd name="T73" fmla="*/ 0 h 984"/>
                <a:gd name="T74" fmla="*/ 0 w 2162"/>
                <a:gd name="T75" fmla="*/ 0 h 984"/>
                <a:gd name="T76" fmla="*/ 0 w 2162"/>
                <a:gd name="T77" fmla="*/ 0 h 984"/>
                <a:gd name="T78" fmla="*/ 0 w 2162"/>
                <a:gd name="T79" fmla="*/ 0 h 984"/>
                <a:gd name="T80" fmla="*/ 0 w 2162"/>
                <a:gd name="T81" fmla="*/ 0 h 984"/>
                <a:gd name="T82" fmla="*/ 0 w 2162"/>
                <a:gd name="T83" fmla="*/ 0 h 984"/>
                <a:gd name="T84" fmla="*/ 0 w 2162"/>
                <a:gd name="T85" fmla="*/ 0 h 984"/>
                <a:gd name="T86" fmla="*/ 0 w 2162"/>
                <a:gd name="T87" fmla="*/ 0 h 984"/>
                <a:gd name="T88" fmla="*/ 0 w 2162"/>
                <a:gd name="T89" fmla="*/ 0 h 984"/>
                <a:gd name="T90" fmla="*/ 0 w 2162"/>
                <a:gd name="T91" fmla="*/ 0 h 984"/>
                <a:gd name="T92" fmla="*/ 0 w 2162"/>
                <a:gd name="T93" fmla="*/ 0 h 984"/>
                <a:gd name="T94" fmla="*/ 0 w 2162"/>
                <a:gd name="T95" fmla="*/ 0 h 984"/>
                <a:gd name="T96" fmla="*/ 0 w 2162"/>
                <a:gd name="T97" fmla="*/ 0 h 984"/>
                <a:gd name="T98" fmla="*/ 0 w 2162"/>
                <a:gd name="T99" fmla="*/ 0 h 984"/>
                <a:gd name="T100" fmla="*/ 0 w 2162"/>
                <a:gd name="T101" fmla="*/ 0 h 984"/>
                <a:gd name="T102" fmla="*/ 0 w 2162"/>
                <a:gd name="T103" fmla="*/ 0 h 984"/>
                <a:gd name="T104" fmla="*/ 0 w 2162"/>
                <a:gd name="T105" fmla="*/ 0 h 984"/>
                <a:gd name="T106" fmla="*/ 0 w 2162"/>
                <a:gd name="T107" fmla="*/ 0 h 984"/>
                <a:gd name="T108" fmla="*/ 0 w 2162"/>
                <a:gd name="T109" fmla="*/ 0 h 984"/>
                <a:gd name="T110" fmla="*/ 0 w 2162"/>
                <a:gd name="T111" fmla="*/ 0 h 984"/>
                <a:gd name="T112" fmla="*/ 0 w 2162"/>
                <a:gd name="T113" fmla="*/ 0 h 984"/>
                <a:gd name="T114" fmla="*/ 0 w 2162"/>
                <a:gd name="T115" fmla="*/ 0 h 984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w 2162"/>
                <a:gd name="T175" fmla="*/ 0 h 984"/>
                <a:gd name="T176" fmla="*/ 2162 w 2162"/>
                <a:gd name="T177" fmla="*/ 984 h 984"/>
              </a:gdLst>
              <a:ahLst/>
              <a:cxnLst>
                <a:cxn ang="T116">
                  <a:pos x="T0" y="T1"/>
                </a:cxn>
                <a:cxn ang="T117">
                  <a:pos x="T2" y="T3"/>
                </a:cxn>
                <a:cxn ang="T118">
                  <a:pos x="T4" y="T5"/>
                </a:cxn>
                <a:cxn ang="T119">
                  <a:pos x="T6" y="T7"/>
                </a:cxn>
                <a:cxn ang="T120">
                  <a:pos x="T8" y="T9"/>
                </a:cxn>
                <a:cxn ang="T121">
                  <a:pos x="T10" y="T11"/>
                </a:cxn>
                <a:cxn ang="T122">
                  <a:pos x="T12" y="T13"/>
                </a:cxn>
                <a:cxn ang="T123">
                  <a:pos x="T14" y="T15"/>
                </a:cxn>
                <a:cxn ang="T124">
                  <a:pos x="T16" y="T17"/>
                </a:cxn>
                <a:cxn ang="T125">
                  <a:pos x="T18" y="T19"/>
                </a:cxn>
                <a:cxn ang="T126">
                  <a:pos x="T20" y="T21"/>
                </a:cxn>
                <a:cxn ang="T127">
                  <a:pos x="T22" y="T23"/>
                </a:cxn>
                <a:cxn ang="T128">
                  <a:pos x="T24" y="T25"/>
                </a:cxn>
                <a:cxn ang="T129">
                  <a:pos x="T26" y="T27"/>
                </a:cxn>
                <a:cxn ang="T130">
                  <a:pos x="T28" y="T29"/>
                </a:cxn>
                <a:cxn ang="T131">
                  <a:pos x="T30" y="T31"/>
                </a:cxn>
                <a:cxn ang="T132">
                  <a:pos x="T32" y="T33"/>
                </a:cxn>
                <a:cxn ang="T133">
                  <a:pos x="T34" y="T35"/>
                </a:cxn>
                <a:cxn ang="T134">
                  <a:pos x="T36" y="T37"/>
                </a:cxn>
                <a:cxn ang="T135">
                  <a:pos x="T38" y="T39"/>
                </a:cxn>
                <a:cxn ang="T136">
                  <a:pos x="T40" y="T41"/>
                </a:cxn>
                <a:cxn ang="T137">
                  <a:pos x="T42" y="T43"/>
                </a:cxn>
                <a:cxn ang="T138">
                  <a:pos x="T44" y="T45"/>
                </a:cxn>
                <a:cxn ang="T139">
                  <a:pos x="T46" y="T47"/>
                </a:cxn>
                <a:cxn ang="T140">
                  <a:pos x="T48" y="T49"/>
                </a:cxn>
                <a:cxn ang="T141">
                  <a:pos x="T50" y="T51"/>
                </a:cxn>
                <a:cxn ang="T142">
                  <a:pos x="T52" y="T53"/>
                </a:cxn>
                <a:cxn ang="T143">
                  <a:pos x="T54" y="T55"/>
                </a:cxn>
                <a:cxn ang="T144">
                  <a:pos x="T56" y="T57"/>
                </a:cxn>
                <a:cxn ang="T145">
                  <a:pos x="T58" y="T59"/>
                </a:cxn>
                <a:cxn ang="T146">
                  <a:pos x="T60" y="T61"/>
                </a:cxn>
                <a:cxn ang="T147">
                  <a:pos x="T62" y="T63"/>
                </a:cxn>
                <a:cxn ang="T148">
                  <a:pos x="T64" y="T65"/>
                </a:cxn>
                <a:cxn ang="T149">
                  <a:pos x="T66" y="T67"/>
                </a:cxn>
                <a:cxn ang="T150">
                  <a:pos x="T68" y="T69"/>
                </a:cxn>
                <a:cxn ang="T151">
                  <a:pos x="T70" y="T71"/>
                </a:cxn>
                <a:cxn ang="T152">
                  <a:pos x="T72" y="T73"/>
                </a:cxn>
                <a:cxn ang="T153">
                  <a:pos x="T74" y="T75"/>
                </a:cxn>
                <a:cxn ang="T154">
                  <a:pos x="T76" y="T77"/>
                </a:cxn>
                <a:cxn ang="T155">
                  <a:pos x="T78" y="T79"/>
                </a:cxn>
                <a:cxn ang="T156">
                  <a:pos x="T80" y="T81"/>
                </a:cxn>
                <a:cxn ang="T157">
                  <a:pos x="T82" y="T83"/>
                </a:cxn>
                <a:cxn ang="T158">
                  <a:pos x="T84" y="T85"/>
                </a:cxn>
                <a:cxn ang="T159">
                  <a:pos x="T86" y="T87"/>
                </a:cxn>
                <a:cxn ang="T160">
                  <a:pos x="T88" y="T89"/>
                </a:cxn>
                <a:cxn ang="T161">
                  <a:pos x="T90" y="T91"/>
                </a:cxn>
                <a:cxn ang="T162">
                  <a:pos x="T92" y="T93"/>
                </a:cxn>
                <a:cxn ang="T163">
                  <a:pos x="T94" y="T95"/>
                </a:cxn>
                <a:cxn ang="T164">
                  <a:pos x="T96" y="T97"/>
                </a:cxn>
                <a:cxn ang="T165">
                  <a:pos x="T98" y="T99"/>
                </a:cxn>
                <a:cxn ang="T166">
                  <a:pos x="T100" y="T101"/>
                </a:cxn>
                <a:cxn ang="T167">
                  <a:pos x="T102" y="T103"/>
                </a:cxn>
                <a:cxn ang="T168">
                  <a:pos x="T104" y="T105"/>
                </a:cxn>
                <a:cxn ang="T169">
                  <a:pos x="T106" y="T107"/>
                </a:cxn>
                <a:cxn ang="T170">
                  <a:pos x="T108" y="T109"/>
                </a:cxn>
                <a:cxn ang="T171">
                  <a:pos x="T110" y="T111"/>
                </a:cxn>
                <a:cxn ang="T172">
                  <a:pos x="T112" y="T113"/>
                </a:cxn>
                <a:cxn ang="T173">
                  <a:pos x="T114" y="T115"/>
                </a:cxn>
              </a:cxnLst>
              <a:rect l="T174" t="T175" r="T176" b="T177"/>
              <a:pathLst>
                <a:path w="2162" h="984">
                  <a:moveTo>
                    <a:pt x="358" y="791"/>
                  </a:moveTo>
                  <a:lnTo>
                    <a:pt x="415" y="742"/>
                  </a:lnTo>
                  <a:lnTo>
                    <a:pt x="468" y="695"/>
                  </a:lnTo>
                  <a:lnTo>
                    <a:pt x="519" y="654"/>
                  </a:lnTo>
                  <a:lnTo>
                    <a:pt x="567" y="616"/>
                  </a:lnTo>
                  <a:lnTo>
                    <a:pt x="612" y="584"/>
                  </a:lnTo>
                  <a:lnTo>
                    <a:pt x="656" y="554"/>
                  </a:lnTo>
                  <a:lnTo>
                    <a:pt x="698" y="528"/>
                  </a:lnTo>
                  <a:lnTo>
                    <a:pt x="737" y="505"/>
                  </a:lnTo>
                  <a:lnTo>
                    <a:pt x="777" y="486"/>
                  </a:lnTo>
                  <a:lnTo>
                    <a:pt x="815" y="470"/>
                  </a:lnTo>
                  <a:lnTo>
                    <a:pt x="834" y="464"/>
                  </a:lnTo>
                  <a:lnTo>
                    <a:pt x="853" y="457"/>
                  </a:lnTo>
                  <a:lnTo>
                    <a:pt x="872" y="452"/>
                  </a:lnTo>
                  <a:lnTo>
                    <a:pt x="890" y="447"/>
                  </a:lnTo>
                  <a:lnTo>
                    <a:pt x="928" y="439"/>
                  </a:lnTo>
                  <a:lnTo>
                    <a:pt x="966" y="434"/>
                  </a:lnTo>
                  <a:lnTo>
                    <a:pt x="1006" y="431"/>
                  </a:lnTo>
                  <a:lnTo>
                    <a:pt x="1046" y="430"/>
                  </a:lnTo>
                  <a:lnTo>
                    <a:pt x="1068" y="431"/>
                  </a:lnTo>
                  <a:lnTo>
                    <a:pt x="1091" y="432"/>
                  </a:lnTo>
                  <a:lnTo>
                    <a:pt x="1114" y="435"/>
                  </a:lnTo>
                  <a:lnTo>
                    <a:pt x="1137" y="439"/>
                  </a:lnTo>
                  <a:lnTo>
                    <a:pt x="1161" y="445"/>
                  </a:lnTo>
                  <a:lnTo>
                    <a:pt x="1185" y="450"/>
                  </a:lnTo>
                  <a:lnTo>
                    <a:pt x="1208" y="457"/>
                  </a:lnTo>
                  <a:lnTo>
                    <a:pt x="1234" y="466"/>
                  </a:lnTo>
                  <a:lnTo>
                    <a:pt x="1258" y="474"/>
                  </a:lnTo>
                  <a:lnTo>
                    <a:pt x="1282" y="485"/>
                  </a:lnTo>
                  <a:lnTo>
                    <a:pt x="1307" y="496"/>
                  </a:lnTo>
                  <a:lnTo>
                    <a:pt x="1331" y="507"/>
                  </a:lnTo>
                  <a:lnTo>
                    <a:pt x="1357" y="520"/>
                  </a:lnTo>
                  <a:lnTo>
                    <a:pt x="1381" y="534"/>
                  </a:lnTo>
                  <a:lnTo>
                    <a:pt x="1405" y="548"/>
                  </a:lnTo>
                  <a:lnTo>
                    <a:pt x="1430" y="562"/>
                  </a:lnTo>
                  <a:lnTo>
                    <a:pt x="1454" y="578"/>
                  </a:lnTo>
                  <a:lnTo>
                    <a:pt x="1479" y="595"/>
                  </a:lnTo>
                  <a:lnTo>
                    <a:pt x="1502" y="612"/>
                  </a:lnTo>
                  <a:lnTo>
                    <a:pt x="1525" y="630"/>
                  </a:lnTo>
                  <a:lnTo>
                    <a:pt x="1549" y="649"/>
                  </a:lnTo>
                  <a:lnTo>
                    <a:pt x="1572" y="668"/>
                  </a:lnTo>
                  <a:lnTo>
                    <a:pt x="1594" y="689"/>
                  </a:lnTo>
                  <a:lnTo>
                    <a:pt x="1615" y="709"/>
                  </a:lnTo>
                  <a:lnTo>
                    <a:pt x="1637" y="729"/>
                  </a:lnTo>
                  <a:lnTo>
                    <a:pt x="1658" y="751"/>
                  </a:lnTo>
                  <a:lnTo>
                    <a:pt x="1678" y="772"/>
                  </a:lnTo>
                  <a:lnTo>
                    <a:pt x="1697" y="795"/>
                  </a:lnTo>
                  <a:lnTo>
                    <a:pt x="1716" y="818"/>
                  </a:lnTo>
                  <a:lnTo>
                    <a:pt x="1734" y="841"/>
                  </a:lnTo>
                  <a:lnTo>
                    <a:pt x="1751" y="865"/>
                  </a:lnTo>
                  <a:lnTo>
                    <a:pt x="1768" y="889"/>
                  </a:lnTo>
                  <a:lnTo>
                    <a:pt x="1781" y="906"/>
                  </a:lnTo>
                  <a:lnTo>
                    <a:pt x="1796" y="922"/>
                  </a:lnTo>
                  <a:lnTo>
                    <a:pt x="1812" y="937"/>
                  </a:lnTo>
                  <a:lnTo>
                    <a:pt x="1829" y="948"/>
                  </a:lnTo>
                  <a:lnTo>
                    <a:pt x="1847" y="959"/>
                  </a:lnTo>
                  <a:lnTo>
                    <a:pt x="1865" y="969"/>
                  </a:lnTo>
                  <a:lnTo>
                    <a:pt x="1885" y="975"/>
                  </a:lnTo>
                  <a:lnTo>
                    <a:pt x="1905" y="980"/>
                  </a:lnTo>
                  <a:lnTo>
                    <a:pt x="1925" y="983"/>
                  </a:lnTo>
                  <a:lnTo>
                    <a:pt x="1945" y="984"/>
                  </a:lnTo>
                  <a:lnTo>
                    <a:pt x="1966" y="983"/>
                  </a:lnTo>
                  <a:lnTo>
                    <a:pt x="1987" y="980"/>
                  </a:lnTo>
                  <a:lnTo>
                    <a:pt x="2007" y="976"/>
                  </a:lnTo>
                  <a:lnTo>
                    <a:pt x="2027" y="969"/>
                  </a:lnTo>
                  <a:lnTo>
                    <a:pt x="2047" y="959"/>
                  </a:lnTo>
                  <a:lnTo>
                    <a:pt x="2066" y="948"/>
                  </a:lnTo>
                  <a:lnTo>
                    <a:pt x="2083" y="935"/>
                  </a:lnTo>
                  <a:lnTo>
                    <a:pt x="2099" y="921"/>
                  </a:lnTo>
                  <a:lnTo>
                    <a:pt x="2114" y="905"/>
                  </a:lnTo>
                  <a:lnTo>
                    <a:pt x="2126" y="888"/>
                  </a:lnTo>
                  <a:lnTo>
                    <a:pt x="2136" y="870"/>
                  </a:lnTo>
                  <a:lnTo>
                    <a:pt x="2146" y="851"/>
                  </a:lnTo>
                  <a:lnTo>
                    <a:pt x="2152" y="832"/>
                  </a:lnTo>
                  <a:lnTo>
                    <a:pt x="2157" y="812"/>
                  </a:lnTo>
                  <a:lnTo>
                    <a:pt x="2161" y="791"/>
                  </a:lnTo>
                  <a:lnTo>
                    <a:pt x="2162" y="770"/>
                  </a:lnTo>
                  <a:lnTo>
                    <a:pt x="2161" y="750"/>
                  </a:lnTo>
                  <a:lnTo>
                    <a:pt x="2157" y="729"/>
                  </a:lnTo>
                  <a:lnTo>
                    <a:pt x="2153" y="709"/>
                  </a:lnTo>
                  <a:lnTo>
                    <a:pt x="2146" y="689"/>
                  </a:lnTo>
                  <a:lnTo>
                    <a:pt x="2136" y="670"/>
                  </a:lnTo>
                  <a:lnTo>
                    <a:pt x="2126" y="650"/>
                  </a:lnTo>
                  <a:lnTo>
                    <a:pt x="2101" y="615"/>
                  </a:lnTo>
                  <a:lnTo>
                    <a:pt x="2076" y="580"/>
                  </a:lnTo>
                  <a:lnTo>
                    <a:pt x="2049" y="547"/>
                  </a:lnTo>
                  <a:lnTo>
                    <a:pt x="2022" y="513"/>
                  </a:lnTo>
                  <a:lnTo>
                    <a:pt x="1993" y="480"/>
                  </a:lnTo>
                  <a:lnTo>
                    <a:pt x="1963" y="449"/>
                  </a:lnTo>
                  <a:lnTo>
                    <a:pt x="1934" y="417"/>
                  </a:lnTo>
                  <a:lnTo>
                    <a:pt x="1903" y="387"/>
                  </a:lnTo>
                  <a:lnTo>
                    <a:pt x="1871" y="359"/>
                  </a:lnTo>
                  <a:lnTo>
                    <a:pt x="1838" y="330"/>
                  </a:lnTo>
                  <a:lnTo>
                    <a:pt x="1805" y="303"/>
                  </a:lnTo>
                  <a:lnTo>
                    <a:pt x="1772" y="277"/>
                  </a:lnTo>
                  <a:lnTo>
                    <a:pt x="1737" y="252"/>
                  </a:lnTo>
                  <a:lnTo>
                    <a:pt x="1703" y="227"/>
                  </a:lnTo>
                  <a:lnTo>
                    <a:pt x="1668" y="204"/>
                  </a:lnTo>
                  <a:lnTo>
                    <a:pt x="1632" y="182"/>
                  </a:lnTo>
                  <a:lnTo>
                    <a:pt x="1596" y="162"/>
                  </a:lnTo>
                  <a:lnTo>
                    <a:pt x="1560" y="141"/>
                  </a:lnTo>
                  <a:lnTo>
                    <a:pt x="1524" y="122"/>
                  </a:lnTo>
                  <a:lnTo>
                    <a:pt x="1487" y="105"/>
                  </a:lnTo>
                  <a:lnTo>
                    <a:pt x="1450" y="89"/>
                  </a:lnTo>
                  <a:lnTo>
                    <a:pt x="1414" y="75"/>
                  </a:lnTo>
                  <a:lnTo>
                    <a:pt x="1377" y="61"/>
                  </a:lnTo>
                  <a:lnTo>
                    <a:pt x="1340" y="48"/>
                  </a:lnTo>
                  <a:lnTo>
                    <a:pt x="1302" y="38"/>
                  </a:lnTo>
                  <a:lnTo>
                    <a:pt x="1264" y="28"/>
                  </a:lnTo>
                  <a:lnTo>
                    <a:pt x="1228" y="20"/>
                  </a:lnTo>
                  <a:lnTo>
                    <a:pt x="1191" y="13"/>
                  </a:lnTo>
                  <a:lnTo>
                    <a:pt x="1154" y="8"/>
                  </a:lnTo>
                  <a:lnTo>
                    <a:pt x="1118" y="4"/>
                  </a:lnTo>
                  <a:lnTo>
                    <a:pt x="1082" y="1"/>
                  </a:lnTo>
                  <a:lnTo>
                    <a:pt x="1046" y="0"/>
                  </a:lnTo>
                  <a:lnTo>
                    <a:pt x="1011" y="1"/>
                  </a:lnTo>
                  <a:lnTo>
                    <a:pt x="977" y="3"/>
                  </a:lnTo>
                  <a:lnTo>
                    <a:pt x="943" y="5"/>
                  </a:lnTo>
                  <a:lnTo>
                    <a:pt x="910" y="8"/>
                  </a:lnTo>
                  <a:lnTo>
                    <a:pt x="878" y="12"/>
                  </a:lnTo>
                  <a:lnTo>
                    <a:pt x="847" y="17"/>
                  </a:lnTo>
                  <a:lnTo>
                    <a:pt x="815" y="24"/>
                  </a:lnTo>
                  <a:lnTo>
                    <a:pt x="784" y="30"/>
                  </a:lnTo>
                  <a:lnTo>
                    <a:pt x="754" y="39"/>
                  </a:lnTo>
                  <a:lnTo>
                    <a:pt x="724" y="47"/>
                  </a:lnTo>
                  <a:lnTo>
                    <a:pt x="694" y="57"/>
                  </a:lnTo>
                  <a:lnTo>
                    <a:pt x="665" y="67"/>
                  </a:lnTo>
                  <a:lnTo>
                    <a:pt x="636" y="79"/>
                  </a:lnTo>
                  <a:lnTo>
                    <a:pt x="607" y="92"/>
                  </a:lnTo>
                  <a:lnTo>
                    <a:pt x="578" y="104"/>
                  </a:lnTo>
                  <a:lnTo>
                    <a:pt x="550" y="119"/>
                  </a:lnTo>
                  <a:lnTo>
                    <a:pt x="521" y="134"/>
                  </a:lnTo>
                  <a:lnTo>
                    <a:pt x="492" y="150"/>
                  </a:lnTo>
                  <a:lnTo>
                    <a:pt x="464" y="167"/>
                  </a:lnTo>
                  <a:lnTo>
                    <a:pt x="435" y="185"/>
                  </a:lnTo>
                  <a:lnTo>
                    <a:pt x="407" y="204"/>
                  </a:lnTo>
                  <a:lnTo>
                    <a:pt x="377" y="223"/>
                  </a:lnTo>
                  <a:lnTo>
                    <a:pt x="348" y="244"/>
                  </a:lnTo>
                  <a:lnTo>
                    <a:pt x="320" y="266"/>
                  </a:lnTo>
                  <a:lnTo>
                    <a:pt x="260" y="311"/>
                  </a:lnTo>
                  <a:lnTo>
                    <a:pt x="199" y="361"/>
                  </a:lnTo>
                  <a:lnTo>
                    <a:pt x="136" y="414"/>
                  </a:lnTo>
                  <a:lnTo>
                    <a:pt x="73" y="470"/>
                  </a:lnTo>
                  <a:lnTo>
                    <a:pt x="57" y="486"/>
                  </a:lnTo>
                  <a:lnTo>
                    <a:pt x="43" y="503"/>
                  </a:lnTo>
                  <a:lnTo>
                    <a:pt x="31" y="520"/>
                  </a:lnTo>
                  <a:lnTo>
                    <a:pt x="21" y="539"/>
                  </a:lnTo>
                  <a:lnTo>
                    <a:pt x="13" y="558"/>
                  </a:lnTo>
                  <a:lnTo>
                    <a:pt x="7" y="577"/>
                  </a:lnTo>
                  <a:lnTo>
                    <a:pt x="3" y="598"/>
                  </a:lnTo>
                  <a:lnTo>
                    <a:pt x="0" y="619"/>
                  </a:lnTo>
                  <a:lnTo>
                    <a:pt x="0" y="639"/>
                  </a:lnTo>
                  <a:lnTo>
                    <a:pt x="1" y="660"/>
                  </a:lnTo>
                  <a:lnTo>
                    <a:pt x="6" y="680"/>
                  </a:lnTo>
                  <a:lnTo>
                    <a:pt x="11" y="700"/>
                  </a:lnTo>
                  <a:lnTo>
                    <a:pt x="18" y="719"/>
                  </a:lnTo>
                  <a:lnTo>
                    <a:pt x="29" y="738"/>
                  </a:lnTo>
                  <a:lnTo>
                    <a:pt x="41" y="756"/>
                  </a:lnTo>
                  <a:lnTo>
                    <a:pt x="54" y="773"/>
                  </a:lnTo>
                  <a:lnTo>
                    <a:pt x="69" y="789"/>
                  </a:lnTo>
                  <a:lnTo>
                    <a:pt x="86" y="803"/>
                  </a:lnTo>
                  <a:lnTo>
                    <a:pt x="103" y="815"/>
                  </a:lnTo>
                  <a:lnTo>
                    <a:pt x="122" y="824"/>
                  </a:lnTo>
                  <a:lnTo>
                    <a:pt x="141" y="833"/>
                  </a:lnTo>
                  <a:lnTo>
                    <a:pt x="162" y="839"/>
                  </a:lnTo>
                  <a:lnTo>
                    <a:pt x="182" y="843"/>
                  </a:lnTo>
                  <a:lnTo>
                    <a:pt x="202" y="846"/>
                  </a:lnTo>
                  <a:lnTo>
                    <a:pt x="223" y="846"/>
                  </a:lnTo>
                  <a:lnTo>
                    <a:pt x="243" y="843"/>
                  </a:lnTo>
                  <a:lnTo>
                    <a:pt x="263" y="840"/>
                  </a:lnTo>
                  <a:lnTo>
                    <a:pt x="284" y="834"/>
                  </a:lnTo>
                  <a:lnTo>
                    <a:pt x="303" y="826"/>
                  </a:lnTo>
                  <a:lnTo>
                    <a:pt x="322" y="817"/>
                  </a:lnTo>
                  <a:lnTo>
                    <a:pt x="340" y="805"/>
                  </a:lnTo>
                  <a:lnTo>
                    <a:pt x="358" y="791"/>
                  </a:lnTo>
                  <a:close/>
                </a:path>
              </a:pathLst>
            </a:custGeom>
            <a:solidFill>
              <a:srgbClr val="FF3F9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69655" name="Freeform 12">
              <a:extLst>
                <a:ext uri="{FF2B5EF4-FFF2-40B4-BE49-F238E27FC236}">
                  <a16:creationId xmlns:a16="http://schemas.microsoft.com/office/drawing/2014/main" id="{CAEAFF36-811E-4E6C-907A-56BA689E8846}"/>
                </a:ext>
              </a:extLst>
            </p:cNvPr>
            <p:cNvSpPr>
              <a:spLocks/>
            </p:cNvSpPr>
            <p:nvPr/>
          </p:nvSpPr>
          <p:spPr bwMode="auto">
            <a:xfrm>
              <a:off x="4874" y="2155"/>
              <a:ext cx="26" cy="80"/>
            </a:xfrm>
            <a:custGeom>
              <a:avLst/>
              <a:gdLst>
                <a:gd name="T0" fmla="*/ 0 w 429"/>
                <a:gd name="T1" fmla="*/ 0 h 1364"/>
                <a:gd name="T2" fmla="*/ 0 w 429"/>
                <a:gd name="T3" fmla="*/ 0 h 1364"/>
                <a:gd name="T4" fmla="*/ 0 w 429"/>
                <a:gd name="T5" fmla="*/ 0 h 1364"/>
                <a:gd name="T6" fmla="*/ 0 w 429"/>
                <a:gd name="T7" fmla="*/ 0 h 1364"/>
                <a:gd name="T8" fmla="*/ 0 w 429"/>
                <a:gd name="T9" fmla="*/ 0 h 1364"/>
                <a:gd name="T10" fmla="*/ 0 w 429"/>
                <a:gd name="T11" fmla="*/ 0 h 1364"/>
                <a:gd name="T12" fmla="*/ 0 w 429"/>
                <a:gd name="T13" fmla="*/ 0 h 1364"/>
                <a:gd name="T14" fmla="*/ 0 w 429"/>
                <a:gd name="T15" fmla="*/ 0 h 1364"/>
                <a:gd name="T16" fmla="*/ 0 w 429"/>
                <a:gd name="T17" fmla="*/ 0 h 1364"/>
                <a:gd name="T18" fmla="*/ 0 w 429"/>
                <a:gd name="T19" fmla="*/ 0 h 1364"/>
                <a:gd name="T20" fmla="*/ 0 w 429"/>
                <a:gd name="T21" fmla="*/ 0 h 1364"/>
                <a:gd name="T22" fmla="*/ 0 w 429"/>
                <a:gd name="T23" fmla="*/ 0 h 1364"/>
                <a:gd name="T24" fmla="*/ 0 w 429"/>
                <a:gd name="T25" fmla="*/ 0 h 1364"/>
                <a:gd name="T26" fmla="*/ 0 w 429"/>
                <a:gd name="T27" fmla="*/ 0 h 1364"/>
                <a:gd name="T28" fmla="*/ 0 w 429"/>
                <a:gd name="T29" fmla="*/ 0 h 1364"/>
                <a:gd name="T30" fmla="*/ 0 w 429"/>
                <a:gd name="T31" fmla="*/ 0 h 1364"/>
                <a:gd name="T32" fmla="*/ 0 w 429"/>
                <a:gd name="T33" fmla="*/ 0 h 1364"/>
                <a:gd name="T34" fmla="*/ 0 w 429"/>
                <a:gd name="T35" fmla="*/ 0 h 1364"/>
                <a:gd name="T36" fmla="*/ 0 w 429"/>
                <a:gd name="T37" fmla="*/ 0 h 1364"/>
                <a:gd name="T38" fmla="*/ 0 w 429"/>
                <a:gd name="T39" fmla="*/ 0 h 1364"/>
                <a:gd name="T40" fmla="*/ 0 w 429"/>
                <a:gd name="T41" fmla="*/ 0 h 1364"/>
                <a:gd name="T42" fmla="*/ 0 w 429"/>
                <a:gd name="T43" fmla="*/ 0 h 1364"/>
                <a:gd name="T44" fmla="*/ 0 w 429"/>
                <a:gd name="T45" fmla="*/ 0 h 1364"/>
                <a:gd name="T46" fmla="*/ 0 w 429"/>
                <a:gd name="T47" fmla="*/ 0 h 1364"/>
                <a:gd name="T48" fmla="*/ 0 w 429"/>
                <a:gd name="T49" fmla="*/ 0 h 1364"/>
                <a:gd name="T50" fmla="*/ 0 w 429"/>
                <a:gd name="T51" fmla="*/ 0 h 1364"/>
                <a:gd name="T52" fmla="*/ 0 w 429"/>
                <a:gd name="T53" fmla="*/ 0 h 1364"/>
                <a:gd name="T54" fmla="*/ 0 w 429"/>
                <a:gd name="T55" fmla="*/ 0 h 1364"/>
                <a:gd name="T56" fmla="*/ 0 w 429"/>
                <a:gd name="T57" fmla="*/ 0 h 1364"/>
                <a:gd name="T58" fmla="*/ 0 w 429"/>
                <a:gd name="T59" fmla="*/ 0 h 1364"/>
                <a:gd name="T60" fmla="*/ 0 w 429"/>
                <a:gd name="T61" fmla="*/ 0 h 1364"/>
                <a:gd name="T62" fmla="*/ 0 w 429"/>
                <a:gd name="T63" fmla="*/ 0 h 1364"/>
                <a:gd name="T64" fmla="*/ 0 w 429"/>
                <a:gd name="T65" fmla="*/ 0 h 1364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429"/>
                <a:gd name="T100" fmla="*/ 0 h 1364"/>
                <a:gd name="T101" fmla="*/ 429 w 429"/>
                <a:gd name="T102" fmla="*/ 1364 h 1364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429" h="1364">
                  <a:moveTo>
                    <a:pt x="0" y="215"/>
                  </a:moveTo>
                  <a:lnTo>
                    <a:pt x="0" y="1150"/>
                  </a:lnTo>
                  <a:lnTo>
                    <a:pt x="1" y="1171"/>
                  </a:lnTo>
                  <a:lnTo>
                    <a:pt x="4" y="1193"/>
                  </a:lnTo>
                  <a:lnTo>
                    <a:pt x="9" y="1214"/>
                  </a:lnTo>
                  <a:lnTo>
                    <a:pt x="17" y="1233"/>
                  </a:lnTo>
                  <a:lnTo>
                    <a:pt x="26" y="1252"/>
                  </a:lnTo>
                  <a:lnTo>
                    <a:pt x="37" y="1270"/>
                  </a:lnTo>
                  <a:lnTo>
                    <a:pt x="49" y="1286"/>
                  </a:lnTo>
                  <a:lnTo>
                    <a:pt x="63" y="1302"/>
                  </a:lnTo>
                  <a:lnTo>
                    <a:pt x="78" y="1316"/>
                  </a:lnTo>
                  <a:lnTo>
                    <a:pt x="94" y="1328"/>
                  </a:lnTo>
                  <a:lnTo>
                    <a:pt x="112" y="1339"/>
                  </a:lnTo>
                  <a:lnTo>
                    <a:pt x="131" y="1347"/>
                  </a:lnTo>
                  <a:lnTo>
                    <a:pt x="150" y="1355"/>
                  </a:lnTo>
                  <a:lnTo>
                    <a:pt x="172" y="1360"/>
                  </a:lnTo>
                  <a:lnTo>
                    <a:pt x="193" y="1363"/>
                  </a:lnTo>
                  <a:lnTo>
                    <a:pt x="215" y="1364"/>
                  </a:lnTo>
                  <a:lnTo>
                    <a:pt x="236" y="1363"/>
                  </a:lnTo>
                  <a:lnTo>
                    <a:pt x="259" y="1360"/>
                  </a:lnTo>
                  <a:lnTo>
                    <a:pt x="279" y="1355"/>
                  </a:lnTo>
                  <a:lnTo>
                    <a:pt x="299" y="1347"/>
                  </a:lnTo>
                  <a:lnTo>
                    <a:pt x="317" y="1339"/>
                  </a:lnTo>
                  <a:lnTo>
                    <a:pt x="335" y="1328"/>
                  </a:lnTo>
                  <a:lnTo>
                    <a:pt x="351" y="1316"/>
                  </a:lnTo>
                  <a:lnTo>
                    <a:pt x="367" y="1302"/>
                  </a:lnTo>
                  <a:lnTo>
                    <a:pt x="381" y="1286"/>
                  </a:lnTo>
                  <a:lnTo>
                    <a:pt x="393" y="1270"/>
                  </a:lnTo>
                  <a:lnTo>
                    <a:pt x="404" y="1252"/>
                  </a:lnTo>
                  <a:lnTo>
                    <a:pt x="412" y="1233"/>
                  </a:lnTo>
                  <a:lnTo>
                    <a:pt x="420" y="1214"/>
                  </a:lnTo>
                  <a:lnTo>
                    <a:pt x="425" y="1193"/>
                  </a:lnTo>
                  <a:lnTo>
                    <a:pt x="428" y="1171"/>
                  </a:lnTo>
                  <a:lnTo>
                    <a:pt x="429" y="1150"/>
                  </a:lnTo>
                  <a:lnTo>
                    <a:pt x="429" y="215"/>
                  </a:lnTo>
                  <a:lnTo>
                    <a:pt x="428" y="193"/>
                  </a:lnTo>
                  <a:lnTo>
                    <a:pt x="425" y="171"/>
                  </a:lnTo>
                  <a:lnTo>
                    <a:pt x="420" y="150"/>
                  </a:lnTo>
                  <a:lnTo>
                    <a:pt x="412" y="131"/>
                  </a:lnTo>
                  <a:lnTo>
                    <a:pt x="404" y="112"/>
                  </a:lnTo>
                  <a:lnTo>
                    <a:pt x="393" y="94"/>
                  </a:lnTo>
                  <a:lnTo>
                    <a:pt x="381" y="78"/>
                  </a:lnTo>
                  <a:lnTo>
                    <a:pt x="367" y="62"/>
                  </a:lnTo>
                  <a:lnTo>
                    <a:pt x="351" y="48"/>
                  </a:lnTo>
                  <a:lnTo>
                    <a:pt x="335" y="37"/>
                  </a:lnTo>
                  <a:lnTo>
                    <a:pt x="317" y="26"/>
                  </a:lnTo>
                  <a:lnTo>
                    <a:pt x="299" y="17"/>
                  </a:lnTo>
                  <a:lnTo>
                    <a:pt x="279" y="9"/>
                  </a:lnTo>
                  <a:lnTo>
                    <a:pt x="259" y="4"/>
                  </a:lnTo>
                  <a:lnTo>
                    <a:pt x="236" y="1"/>
                  </a:lnTo>
                  <a:lnTo>
                    <a:pt x="215" y="0"/>
                  </a:lnTo>
                  <a:lnTo>
                    <a:pt x="193" y="1"/>
                  </a:lnTo>
                  <a:lnTo>
                    <a:pt x="172" y="4"/>
                  </a:lnTo>
                  <a:lnTo>
                    <a:pt x="150" y="9"/>
                  </a:lnTo>
                  <a:lnTo>
                    <a:pt x="131" y="17"/>
                  </a:lnTo>
                  <a:lnTo>
                    <a:pt x="112" y="26"/>
                  </a:lnTo>
                  <a:lnTo>
                    <a:pt x="94" y="37"/>
                  </a:lnTo>
                  <a:lnTo>
                    <a:pt x="78" y="48"/>
                  </a:lnTo>
                  <a:lnTo>
                    <a:pt x="63" y="62"/>
                  </a:lnTo>
                  <a:lnTo>
                    <a:pt x="49" y="78"/>
                  </a:lnTo>
                  <a:lnTo>
                    <a:pt x="37" y="94"/>
                  </a:lnTo>
                  <a:lnTo>
                    <a:pt x="26" y="112"/>
                  </a:lnTo>
                  <a:lnTo>
                    <a:pt x="17" y="131"/>
                  </a:lnTo>
                  <a:lnTo>
                    <a:pt x="9" y="150"/>
                  </a:lnTo>
                  <a:lnTo>
                    <a:pt x="4" y="171"/>
                  </a:lnTo>
                  <a:lnTo>
                    <a:pt x="1" y="193"/>
                  </a:lnTo>
                  <a:lnTo>
                    <a:pt x="0" y="215"/>
                  </a:lnTo>
                  <a:close/>
                </a:path>
              </a:pathLst>
            </a:custGeom>
            <a:solidFill>
              <a:srgbClr val="FF3F9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69656" name="Freeform 13">
              <a:extLst>
                <a:ext uri="{FF2B5EF4-FFF2-40B4-BE49-F238E27FC236}">
                  <a16:creationId xmlns:a16="http://schemas.microsoft.com/office/drawing/2014/main" id="{6CDB5229-F1DF-4159-8DD6-BD8D32572A6F}"/>
                </a:ext>
              </a:extLst>
            </p:cNvPr>
            <p:cNvSpPr>
              <a:spLocks/>
            </p:cNvSpPr>
            <p:nvPr/>
          </p:nvSpPr>
          <p:spPr bwMode="auto">
            <a:xfrm>
              <a:off x="4739" y="1899"/>
              <a:ext cx="619" cy="583"/>
            </a:xfrm>
            <a:custGeom>
              <a:avLst/>
              <a:gdLst>
                <a:gd name="T0" fmla="*/ 0 w 10511"/>
                <a:gd name="T1" fmla="*/ 0 h 9916"/>
                <a:gd name="T2" fmla="*/ 0 w 10511"/>
                <a:gd name="T3" fmla="*/ 0 h 9916"/>
                <a:gd name="T4" fmla="*/ 0 w 10511"/>
                <a:gd name="T5" fmla="*/ 0 h 9916"/>
                <a:gd name="T6" fmla="*/ 0 w 10511"/>
                <a:gd name="T7" fmla="*/ 0 h 9916"/>
                <a:gd name="T8" fmla="*/ 0 w 10511"/>
                <a:gd name="T9" fmla="*/ 0 h 9916"/>
                <a:gd name="T10" fmla="*/ 0 w 10511"/>
                <a:gd name="T11" fmla="*/ 0 h 9916"/>
                <a:gd name="T12" fmla="*/ 0 w 10511"/>
                <a:gd name="T13" fmla="*/ 0 h 9916"/>
                <a:gd name="T14" fmla="*/ 0 w 10511"/>
                <a:gd name="T15" fmla="*/ 0 h 9916"/>
                <a:gd name="T16" fmla="*/ 0 w 10511"/>
                <a:gd name="T17" fmla="*/ 0 h 9916"/>
                <a:gd name="T18" fmla="*/ 0 w 10511"/>
                <a:gd name="T19" fmla="*/ 0 h 9916"/>
                <a:gd name="T20" fmla="*/ 0 w 10511"/>
                <a:gd name="T21" fmla="*/ 0 h 9916"/>
                <a:gd name="T22" fmla="*/ 0 w 10511"/>
                <a:gd name="T23" fmla="*/ 0 h 9916"/>
                <a:gd name="T24" fmla="*/ 0 w 10511"/>
                <a:gd name="T25" fmla="*/ 0 h 9916"/>
                <a:gd name="T26" fmla="*/ 0 w 10511"/>
                <a:gd name="T27" fmla="*/ 0 h 9916"/>
                <a:gd name="T28" fmla="*/ 0 w 10511"/>
                <a:gd name="T29" fmla="*/ 0 h 9916"/>
                <a:gd name="T30" fmla="*/ 0 w 10511"/>
                <a:gd name="T31" fmla="*/ 0 h 9916"/>
                <a:gd name="T32" fmla="*/ 0 w 10511"/>
                <a:gd name="T33" fmla="*/ 0 h 9916"/>
                <a:gd name="T34" fmla="*/ 0 w 10511"/>
                <a:gd name="T35" fmla="*/ 0 h 9916"/>
                <a:gd name="T36" fmla="*/ 0 w 10511"/>
                <a:gd name="T37" fmla="*/ 0 h 9916"/>
                <a:gd name="T38" fmla="*/ 0 w 10511"/>
                <a:gd name="T39" fmla="*/ 0 h 9916"/>
                <a:gd name="T40" fmla="*/ 0 w 10511"/>
                <a:gd name="T41" fmla="*/ 0 h 9916"/>
                <a:gd name="T42" fmla="*/ 0 w 10511"/>
                <a:gd name="T43" fmla="*/ 0 h 9916"/>
                <a:gd name="T44" fmla="*/ 0 w 10511"/>
                <a:gd name="T45" fmla="*/ 0 h 9916"/>
                <a:gd name="T46" fmla="*/ 0 w 10511"/>
                <a:gd name="T47" fmla="*/ 0 h 9916"/>
                <a:gd name="T48" fmla="*/ 0 w 10511"/>
                <a:gd name="T49" fmla="*/ 0 h 9916"/>
                <a:gd name="T50" fmla="*/ 0 w 10511"/>
                <a:gd name="T51" fmla="*/ 0 h 9916"/>
                <a:gd name="T52" fmla="*/ 0 w 10511"/>
                <a:gd name="T53" fmla="*/ 0 h 9916"/>
                <a:gd name="T54" fmla="*/ 0 w 10511"/>
                <a:gd name="T55" fmla="*/ 0 h 9916"/>
                <a:gd name="T56" fmla="*/ 0 w 10511"/>
                <a:gd name="T57" fmla="*/ 0 h 9916"/>
                <a:gd name="T58" fmla="*/ 0 w 10511"/>
                <a:gd name="T59" fmla="*/ 0 h 9916"/>
                <a:gd name="T60" fmla="*/ 0 w 10511"/>
                <a:gd name="T61" fmla="*/ 0 h 9916"/>
                <a:gd name="T62" fmla="*/ 0 w 10511"/>
                <a:gd name="T63" fmla="*/ 0 h 9916"/>
                <a:gd name="T64" fmla="*/ 0 w 10511"/>
                <a:gd name="T65" fmla="*/ 0 h 9916"/>
                <a:gd name="T66" fmla="*/ 0 w 10511"/>
                <a:gd name="T67" fmla="*/ 0 h 9916"/>
                <a:gd name="T68" fmla="*/ 0 w 10511"/>
                <a:gd name="T69" fmla="*/ 0 h 9916"/>
                <a:gd name="T70" fmla="*/ 0 w 10511"/>
                <a:gd name="T71" fmla="*/ 0 h 9916"/>
                <a:gd name="T72" fmla="*/ 0 w 10511"/>
                <a:gd name="T73" fmla="*/ 0 h 9916"/>
                <a:gd name="T74" fmla="*/ 0 w 10511"/>
                <a:gd name="T75" fmla="*/ 0 h 9916"/>
                <a:gd name="T76" fmla="*/ 0 w 10511"/>
                <a:gd name="T77" fmla="*/ 0 h 9916"/>
                <a:gd name="T78" fmla="*/ 0 w 10511"/>
                <a:gd name="T79" fmla="*/ 0 h 9916"/>
                <a:gd name="T80" fmla="*/ 0 w 10511"/>
                <a:gd name="T81" fmla="*/ 0 h 9916"/>
                <a:gd name="T82" fmla="*/ 0 w 10511"/>
                <a:gd name="T83" fmla="*/ 0 h 9916"/>
                <a:gd name="T84" fmla="*/ 0 w 10511"/>
                <a:gd name="T85" fmla="*/ 0 h 9916"/>
                <a:gd name="T86" fmla="*/ 0 w 10511"/>
                <a:gd name="T87" fmla="*/ 0 h 9916"/>
                <a:gd name="T88" fmla="*/ 0 w 10511"/>
                <a:gd name="T89" fmla="*/ 0 h 9916"/>
                <a:gd name="T90" fmla="*/ 0 w 10511"/>
                <a:gd name="T91" fmla="*/ 0 h 9916"/>
                <a:gd name="T92" fmla="*/ 0 w 10511"/>
                <a:gd name="T93" fmla="*/ 0 h 9916"/>
                <a:gd name="T94" fmla="*/ 0 w 10511"/>
                <a:gd name="T95" fmla="*/ 0 h 9916"/>
                <a:gd name="T96" fmla="*/ 0 w 10511"/>
                <a:gd name="T97" fmla="*/ 0 h 9916"/>
                <a:gd name="T98" fmla="*/ 0 w 10511"/>
                <a:gd name="T99" fmla="*/ 0 h 9916"/>
                <a:gd name="T100" fmla="*/ 0 w 10511"/>
                <a:gd name="T101" fmla="*/ 0 h 9916"/>
                <a:gd name="T102" fmla="*/ 0 w 10511"/>
                <a:gd name="T103" fmla="*/ 0 h 9916"/>
                <a:gd name="T104" fmla="*/ 0 w 10511"/>
                <a:gd name="T105" fmla="*/ 0 h 9916"/>
                <a:gd name="T106" fmla="*/ 0 w 10511"/>
                <a:gd name="T107" fmla="*/ 0 h 9916"/>
                <a:gd name="T108" fmla="*/ 0 w 10511"/>
                <a:gd name="T109" fmla="*/ 0 h 9916"/>
                <a:gd name="T110" fmla="*/ 0 w 10511"/>
                <a:gd name="T111" fmla="*/ 0 h 9916"/>
                <a:gd name="T112" fmla="*/ 0 w 10511"/>
                <a:gd name="T113" fmla="*/ 0 h 9916"/>
                <a:gd name="T114" fmla="*/ 0 w 10511"/>
                <a:gd name="T115" fmla="*/ 0 h 9916"/>
                <a:gd name="T116" fmla="*/ 0 w 10511"/>
                <a:gd name="T117" fmla="*/ 0 h 9916"/>
                <a:gd name="T118" fmla="*/ 0 w 10511"/>
                <a:gd name="T119" fmla="*/ 0 h 9916"/>
                <a:gd name="T120" fmla="*/ 0 w 10511"/>
                <a:gd name="T121" fmla="*/ 0 h 991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w 10511"/>
                <a:gd name="T184" fmla="*/ 0 h 9916"/>
                <a:gd name="T185" fmla="*/ 10511 w 10511"/>
                <a:gd name="T186" fmla="*/ 9916 h 9916"/>
              </a:gdLst>
              <a:ahLst/>
              <a:cxnLst>
                <a:cxn ang="T122">
                  <a:pos x="T0" y="T1"/>
                </a:cxn>
                <a:cxn ang="T123">
                  <a:pos x="T2" y="T3"/>
                </a:cxn>
                <a:cxn ang="T124">
                  <a:pos x="T4" y="T5"/>
                </a:cxn>
                <a:cxn ang="T125">
                  <a:pos x="T6" y="T7"/>
                </a:cxn>
                <a:cxn ang="T126">
                  <a:pos x="T8" y="T9"/>
                </a:cxn>
                <a:cxn ang="T127">
                  <a:pos x="T10" y="T11"/>
                </a:cxn>
                <a:cxn ang="T128">
                  <a:pos x="T12" y="T13"/>
                </a:cxn>
                <a:cxn ang="T129">
                  <a:pos x="T14" y="T15"/>
                </a:cxn>
                <a:cxn ang="T130">
                  <a:pos x="T16" y="T17"/>
                </a:cxn>
                <a:cxn ang="T131">
                  <a:pos x="T18" y="T19"/>
                </a:cxn>
                <a:cxn ang="T132">
                  <a:pos x="T20" y="T21"/>
                </a:cxn>
                <a:cxn ang="T133">
                  <a:pos x="T22" y="T23"/>
                </a:cxn>
                <a:cxn ang="T134">
                  <a:pos x="T24" y="T25"/>
                </a:cxn>
                <a:cxn ang="T135">
                  <a:pos x="T26" y="T27"/>
                </a:cxn>
                <a:cxn ang="T136">
                  <a:pos x="T28" y="T29"/>
                </a:cxn>
                <a:cxn ang="T137">
                  <a:pos x="T30" y="T31"/>
                </a:cxn>
                <a:cxn ang="T138">
                  <a:pos x="T32" y="T33"/>
                </a:cxn>
                <a:cxn ang="T139">
                  <a:pos x="T34" y="T35"/>
                </a:cxn>
                <a:cxn ang="T140">
                  <a:pos x="T36" y="T37"/>
                </a:cxn>
                <a:cxn ang="T141">
                  <a:pos x="T38" y="T39"/>
                </a:cxn>
                <a:cxn ang="T142">
                  <a:pos x="T40" y="T41"/>
                </a:cxn>
                <a:cxn ang="T143">
                  <a:pos x="T42" y="T43"/>
                </a:cxn>
                <a:cxn ang="T144">
                  <a:pos x="T44" y="T45"/>
                </a:cxn>
                <a:cxn ang="T145">
                  <a:pos x="T46" y="T47"/>
                </a:cxn>
                <a:cxn ang="T146">
                  <a:pos x="T48" y="T49"/>
                </a:cxn>
                <a:cxn ang="T147">
                  <a:pos x="T50" y="T51"/>
                </a:cxn>
                <a:cxn ang="T148">
                  <a:pos x="T52" y="T53"/>
                </a:cxn>
                <a:cxn ang="T149">
                  <a:pos x="T54" y="T55"/>
                </a:cxn>
                <a:cxn ang="T150">
                  <a:pos x="T56" y="T57"/>
                </a:cxn>
                <a:cxn ang="T151">
                  <a:pos x="T58" y="T59"/>
                </a:cxn>
                <a:cxn ang="T152">
                  <a:pos x="T60" y="T61"/>
                </a:cxn>
                <a:cxn ang="T153">
                  <a:pos x="T62" y="T63"/>
                </a:cxn>
                <a:cxn ang="T154">
                  <a:pos x="T64" y="T65"/>
                </a:cxn>
                <a:cxn ang="T155">
                  <a:pos x="T66" y="T67"/>
                </a:cxn>
                <a:cxn ang="T156">
                  <a:pos x="T68" y="T69"/>
                </a:cxn>
                <a:cxn ang="T157">
                  <a:pos x="T70" y="T71"/>
                </a:cxn>
                <a:cxn ang="T158">
                  <a:pos x="T72" y="T73"/>
                </a:cxn>
                <a:cxn ang="T159">
                  <a:pos x="T74" y="T75"/>
                </a:cxn>
                <a:cxn ang="T160">
                  <a:pos x="T76" y="T77"/>
                </a:cxn>
                <a:cxn ang="T161">
                  <a:pos x="T78" y="T79"/>
                </a:cxn>
                <a:cxn ang="T162">
                  <a:pos x="T80" y="T81"/>
                </a:cxn>
                <a:cxn ang="T163">
                  <a:pos x="T82" y="T83"/>
                </a:cxn>
                <a:cxn ang="T164">
                  <a:pos x="T84" y="T85"/>
                </a:cxn>
                <a:cxn ang="T165">
                  <a:pos x="T86" y="T87"/>
                </a:cxn>
                <a:cxn ang="T166">
                  <a:pos x="T88" y="T89"/>
                </a:cxn>
                <a:cxn ang="T167">
                  <a:pos x="T90" y="T91"/>
                </a:cxn>
                <a:cxn ang="T168">
                  <a:pos x="T92" y="T93"/>
                </a:cxn>
                <a:cxn ang="T169">
                  <a:pos x="T94" y="T95"/>
                </a:cxn>
                <a:cxn ang="T170">
                  <a:pos x="T96" y="T97"/>
                </a:cxn>
                <a:cxn ang="T171">
                  <a:pos x="T98" y="T99"/>
                </a:cxn>
                <a:cxn ang="T172">
                  <a:pos x="T100" y="T101"/>
                </a:cxn>
                <a:cxn ang="T173">
                  <a:pos x="T102" y="T103"/>
                </a:cxn>
                <a:cxn ang="T174">
                  <a:pos x="T104" y="T105"/>
                </a:cxn>
                <a:cxn ang="T175">
                  <a:pos x="T106" y="T107"/>
                </a:cxn>
                <a:cxn ang="T176">
                  <a:pos x="T108" y="T109"/>
                </a:cxn>
                <a:cxn ang="T177">
                  <a:pos x="T110" y="T111"/>
                </a:cxn>
                <a:cxn ang="T178">
                  <a:pos x="T112" y="T113"/>
                </a:cxn>
                <a:cxn ang="T179">
                  <a:pos x="T114" y="T115"/>
                </a:cxn>
                <a:cxn ang="T180">
                  <a:pos x="T116" y="T117"/>
                </a:cxn>
                <a:cxn ang="T181">
                  <a:pos x="T118" y="T119"/>
                </a:cxn>
                <a:cxn ang="T182">
                  <a:pos x="T120" y="T121"/>
                </a:cxn>
              </a:cxnLst>
              <a:rect l="T183" t="T184" r="T185" b="T186"/>
              <a:pathLst>
                <a:path w="10511" h="9916">
                  <a:moveTo>
                    <a:pt x="746" y="1917"/>
                  </a:moveTo>
                  <a:lnTo>
                    <a:pt x="732" y="1910"/>
                  </a:lnTo>
                  <a:lnTo>
                    <a:pt x="717" y="1900"/>
                  </a:lnTo>
                  <a:lnTo>
                    <a:pt x="702" y="1889"/>
                  </a:lnTo>
                  <a:lnTo>
                    <a:pt x="688" y="1877"/>
                  </a:lnTo>
                  <a:lnTo>
                    <a:pt x="674" y="1864"/>
                  </a:lnTo>
                  <a:lnTo>
                    <a:pt x="661" y="1850"/>
                  </a:lnTo>
                  <a:lnTo>
                    <a:pt x="647" y="1835"/>
                  </a:lnTo>
                  <a:lnTo>
                    <a:pt x="634" y="1819"/>
                  </a:lnTo>
                  <a:lnTo>
                    <a:pt x="621" y="1802"/>
                  </a:lnTo>
                  <a:lnTo>
                    <a:pt x="609" y="1784"/>
                  </a:lnTo>
                  <a:lnTo>
                    <a:pt x="596" y="1766"/>
                  </a:lnTo>
                  <a:lnTo>
                    <a:pt x="583" y="1746"/>
                  </a:lnTo>
                  <a:lnTo>
                    <a:pt x="572" y="1726"/>
                  </a:lnTo>
                  <a:lnTo>
                    <a:pt x="561" y="1705"/>
                  </a:lnTo>
                  <a:lnTo>
                    <a:pt x="549" y="1683"/>
                  </a:lnTo>
                  <a:lnTo>
                    <a:pt x="539" y="1660"/>
                  </a:lnTo>
                  <a:lnTo>
                    <a:pt x="528" y="1637"/>
                  </a:lnTo>
                  <a:lnTo>
                    <a:pt x="519" y="1613"/>
                  </a:lnTo>
                  <a:lnTo>
                    <a:pt x="509" y="1588"/>
                  </a:lnTo>
                  <a:lnTo>
                    <a:pt x="501" y="1563"/>
                  </a:lnTo>
                  <a:lnTo>
                    <a:pt x="484" y="1512"/>
                  </a:lnTo>
                  <a:lnTo>
                    <a:pt x="469" y="1458"/>
                  </a:lnTo>
                  <a:lnTo>
                    <a:pt x="462" y="1430"/>
                  </a:lnTo>
                  <a:lnTo>
                    <a:pt x="456" y="1403"/>
                  </a:lnTo>
                  <a:lnTo>
                    <a:pt x="451" y="1375"/>
                  </a:lnTo>
                  <a:lnTo>
                    <a:pt x="446" y="1346"/>
                  </a:lnTo>
                  <a:lnTo>
                    <a:pt x="442" y="1318"/>
                  </a:lnTo>
                  <a:lnTo>
                    <a:pt x="438" y="1289"/>
                  </a:lnTo>
                  <a:lnTo>
                    <a:pt x="435" y="1261"/>
                  </a:lnTo>
                  <a:lnTo>
                    <a:pt x="433" y="1232"/>
                  </a:lnTo>
                  <a:lnTo>
                    <a:pt x="432" y="1204"/>
                  </a:lnTo>
                  <a:lnTo>
                    <a:pt x="431" y="1178"/>
                  </a:lnTo>
                  <a:lnTo>
                    <a:pt x="430" y="1151"/>
                  </a:lnTo>
                  <a:lnTo>
                    <a:pt x="430" y="1125"/>
                  </a:lnTo>
                  <a:lnTo>
                    <a:pt x="431" y="1099"/>
                  </a:lnTo>
                  <a:lnTo>
                    <a:pt x="432" y="1074"/>
                  </a:lnTo>
                  <a:lnTo>
                    <a:pt x="434" y="1049"/>
                  </a:lnTo>
                  <a:lnTo>
                    <a:pt x="436" y="1024"/>
                  </a:lnTo>
                  <a:lnTo>
                    <a:pt x="442" y="976"/>
                  </a:lnTo>
                  <a:lnTo>
                    <a:pt x="451" y="930"/>
                  </a:lnTo>
                  <a:lnTo>
                    <a:pt x="455" y="907"/>
                  </a:lnTo>
                  <a:lnTo>
                    <a:pt x="461" y="885"/>
                  </a:lnTo>
                  <a:lnTo>
                    <a:pt x="467" y="864"/>
                  </a:lnTo>
                  <a:lnTo>
                    <a:pt x="473" y="843"/>
                  </a:lnTo>
                  <a:lnTo>
                    <a:pt x="480" y="823"/>
                  </a:lnTo>
                  <a:lnTo>
                    <a:pt x="488" y="804"/>
                  </a:lnTo>
                  <a:lnTo>
                    <a:pt x="496" y="783"/>
                  </a:lnTo>
                  <a:lnTo>
                    <a:pt x="505" y="765"/>
                  </a:lnTo>
                  <a:lnTo>
                    <a:pt x="513" y="747"/>
                  </a:lnTo>
                  <a:lnTo>
                    <a:pt x="523" y="729"/>
                  </a:lnTo>
                  <a:lnTo>
                    <a:pt x="533" y="712"/>
                  </a:lnTo>
                  <a:lnTo>
                    <a:pt x="544" y="696"/>
                  </a:lnTo>
                  <a:lnTo>
                    <a:pt x="555" y="681"/>
                  </a:lnTo>
                  <a:lnTo>
                    <a:pt x="566" y="666"/>
                  </a:lnTo>
                  <a:lnTo>
                    <a:pt x="578" y="652"/>
                  </a:lnTo>
                  <a:lnTo>
                    <a:pt x="591" y="638"/>
                  </a:lnTo>
                  <a:lnTo>
                    <a:pt x="603" y="625"/>
                  </a:lnTo>
                  <a:lnTo>
                    <a:pt x="616" y="614"/>
                  </a:lnTo>
                  <a:lnTo>
                    <a:pt x="630" y="602"/>
                  </a:lnTo>
                  <a:lnTo>
                    <a:pt x="645" y="591"/>
                  </a:lnTo>
                  <a:lnTo>
                    <a:pt x="682" y="566"/>
                  </a:lnTo>
                  <a:lnTo>
                    <a:pt x="721" y="543"/>
                  </a:lnTo>
                  <a:lnTo>
                    <a:pt x="760" y="523"/>
                  </a:lnTo>
                  <a:lnTo>
                    <a:pt x="801" y="505"/>
                  </a:lnTo>
                  <a:lnTo>
                    <a:pt x="841" y="490"/>
                  </a:lnTo>
                  <a:lnTo>
                    <a:pt x="882" y="477"/>
                  </a:lnTo>
                  <a:lnTo>
                    <a:pt x="924" y="466"/>
                  </a:lnTo>
                  <a:lnTo>
                    <a:pt x="965" y="457"/>
                  </a:lnTo>
                  <a:lnTo>
                    <a:pt x="1006" y="450"/>
                  </a:lnTo>
                  <a:lnTo>
                    <a:pt x="1048" y="446"/>
                  </a:lnTo>
                  <a:lnTo>
                    <a:pt x="1089" y="444"/>
                  </a:lnTo>
                  <a:lnTo>
                    <a:pt x="1130" y="443"/>
                  </a:lnTo>
                  <a:lnTo>
                    <a:pt x="1172" y="444"/>
                  </a:lnTo>
                  <a:lnTo>
                    <a:pt x="1212" y="447"/>
                  </a:lnTo>
                  <a:lnTo>
                    <a:pt x="1252" y="452"/>
                  </a:lnTo>
                  <a:lnTo>
                    <a:pt x="1292" y="457"/>
                  </a:lnTo>
                  <a:lnTo>
                    <a:pt x="1330" y="464"/>
                  </a:lnTo>
                  <a:lnTo>
                    <a:pt x="1368" y="473"/>
                  </a:lnTo>
                  <a:lnTo>
                    <a:pt x="1404" y="482"/>
                  </a:lnTo>
                  <a:lnTo>
                    <a:pt x="1440" y="494"/>
                  </a:lnTo>
                  <a:lnTo>
                    <a:pt x="1475" y="506"/>
                  </a:lnTo>
                  <a:lnTo>
                    <a:pt x="1508" y="518"/>
                  </a:lnTo>
                  <a:lnTo>
                    <a:pt x="1540" y="532"/>
                  </a:lnTo>
                  <a:lnTo>
                    <a:pt x="1571" y="547"/>
                  </a:lnTo>
                  <a:lnTo>
                    <a:pt x="1600" y="563"/>
                  </a:lnTo>
                  <a:lnTo>
                    <a:pt x="1628" y="579"/>
                  </a:lnTo>
                  <a:lnTo>
                    <a:pt x="1653" y="596"/>
                  </a:lnTo>
                  <a:lnTo>
                    <a:pt x="1678" y="613"/>
                  </a:lnTo>
                  <a:lnTo>
                    <a:pt x="1699" y="630"/>
                  </a:lnTo>
                  <a:lnTo>
                    <a:pt x="1719" y="648"/>
                  </a:lnTo>
                  <a:lnTo>
                    <a:pt x="1737" y="666"/>
                  </a:lnTo>
                  <a:lnTo>
                    <a:pt x="1753" y="684"/>
                  </a:lnTo>
                  <a:lnTo>
                    <a:pt x="1792" y="729"/>
                  </a:lnTo>
                  <a:lnTo>
                    <a:pt x="1834" y="773"/>
                  </a:lnTo>
                  <a:lnTo>
                    <a:pt x="1877" y="812"/>
                  </a:lnTo>
                  <a:lnTo>
                    <a:pt x="1922" y="848"/>
                  </a:lnTo>
                  <a:lnTo>
                    <a:pt x="1969" y="882"/>
                  </a:lnTo>
                  <a:lnTo>
                    <a:pt x="2017" y="913"/>
                  </a:lnTo>
                  <a:lnTo>
                    <a:pt x="2067" y="940"/>
                  </a:lnTo>
                  <a:lnTo>
                    <a:pt x="2118" y="965"/>
                  </a:lnTo>
                  <a:lnTo>
                    <a:pt x="2171" y="987"/>
                  </a:lnTo>
                  <a:lnTo>
                    <a:pt x="2224" y="1007"/>
                  </a:lnTo>
                  <a:lnTo>
                    <a:pt x="2278" y="1024"/>
                  </a:lnTo>
                  <a:lnTo>
                    <a:pt x="2332" y="1038"/>
                  </a:lnTo>
                  <a:lnTo>
                    <a:pt x="2388" y="1050"/>
                  </a:lnTo>
                  <a:lnTo>
                    <a:pt x="2443" y="1059"/>
                  </a:lnTo>
                  <a:lnTo>
                    <a:pt x="2500" y="1067"/>
                  </a:lnTo>
                  <a:lnTo>
                    <a:pt x="2556" y="1072"/>
                  </a:lnTo>
                  <a:lnTo>
                    <a:pt x="2612" y="1074"/>
                  </a:lnTo>
                  <a:lnTo>
                    <a:pt x="2668" y="1075"/>
                  </a:lnTo>
                  <a:lnTo>
                    <a:pt x="2724" y="1074"/>
                  </a:lnTo>
                  <a:lnTo>
                    <a:pt x="2780" y="1070"/>
                  </a:lnTo>
                  <a:lnTo>
                    <a:pt x="2835" y="1065"/>
                  </a:lnTo>
                  <a:lnTo>
                    <a:pt x="2889" y="1058"/>
                  </a:lnTo>
                  <a:lnTo>
                    <a:pt x="2943" y="1049"/>
                  </a:lnTo>
                  <a:lnTo>
                    <a:pt x="2995" y="1038"/>
                  </a:lnTo>
                  <a:lnTo>
                    <a:pt x="3047" y="1026"/>
                  </a:lnTo>
                  <a:lnTo>
                    <a:pt x="3097" y="1012"/>
                  </a:lnTo>
                  <a:lnTo>
                    <a:pt x="3145" y="998"/>
                  </a:lnTo>
                  <a:lnTo>
                    <a:pt x="3193" y="981"/>
                  </a:lnTo>
                  <a:lnTo>
                    <a:pt x="3239" y="963"/>
                  </a:lnTo>
                  <a:lnTo>
                    <a:pt x="3282" y="944"/>
                  </a:lnTo>
                  <a:lnTo>
                    <a:pt x="3325" y="923"/>
                  </a:lnTo>
                  <a:lnTo>
                    <a:pt x="3364" y="902"/>
                  </a:lnTo>
                  <a:lnTo>
                    <a:pt x="3419" y="871"/>
                  </a:lnTo>
                  <a:lnTo>
                    <a:pt x="3489" y="835"/>
                  </a:lnTo>
                  <a:lnTo>
                    <a:pt x="3572" y="794"/>
                  </a:lnTo>
                  <a:lnTo>
                    <a:pt x="3667" y="749"/>
                  </a:lnTo>
                  <a:lnTo>
                    <a:pt x="3720" y="727"/>
                  </a:lnTo>
                  <a:lnTo>
                    <a:pt x="3775" y="704"/>
                  </a:lnTo>
                  <a:lnTo>
                    <a:pt x="3834" y="681"/>
                  </a:lnTo>
                  <a:lnTo>
                    <a:pt x="3894" y="657"/>
                  </a:lnTo>
                  <a:lnTo>
                    <a:pt x="3958" y="634"/>
                  </a:lnTo>
                  <a:lnTo>
                    <a:pt x="4023" y="612"/>
                  </a:lnTo>
                  <a:lnTo>
                    <a:pt x="4092" y="589"/>
                  </a:lnTo>
                  <a:lnTo>
                    <a:pt x="4162" y="568"/>
                  </a:lnTo>
                  <a:lnTo>
                    <a:pt x="4236" y="547"/>
                  </a:lnTo>
                  <a:lnTo>
                    <a:pt x="4310" y="528"/>
                  </a:lnTo>
                  <a:lnTo>
                    <a:pt x="4386" y="510"/>
                  </a:lnTo>
                  <a:lnTo>
                    <a:pt x="4466" y="493"/>
                  </a:lnTo>
                  <a:lnTo>
                    <a:pt x="4545" y="477"/>
                  </a:lnTo>
                  <a:lnTo>
                    <a:pt x="4628" y="464"/>
                  </a:lnTo>
                  <a:lnTo>
                    <a:pt x="4712" y="453"/>
                  </a:lnTo>
                  <a:lnTo>
                    <a:pt x="4796" y="443"/>
                  </a:lnTo>
                  <a:lnTo>
                    <a:pt x="4882" y="436"/>
                  </a:lnTo>
                  <a:lnTo>
                    <a:pt x="4970" y="431"/>
                  </a:lnTo>
                  <a:lnTo>
                    <a:pt x="5059" y="429"/>
                  </a:lnTo>
                  <a:lnTo>
                    <a:pt x="5149" y="429"/>
                  </a:lnTo>
                  <a:lnTo>
                    <a:pt x="5240" y="432"/>
                  </a:lnTo>
                  <a:lnTo>
                    <a:pt x="5331" y="440"/>
                  </a:lnTo>
                  <a:lnTo>
                    <a:pt x="5424" y="449"/>
                  </a:lnTo>
                  <a:lnTo>
                    <a:pt x="5517" y="463"/>
                  </a:lnTo>
                  <a:lnTo>
                    <a:pt x="5601" y="477"/>
                  </a:lnTo>
                  <a:lnTo>
                    <a:pt x="5684" y="492"/>
                  </a:lnTo>
                  <a:lnTo>
                    <a:pt x="5765" y="509"/>
                  </a:lnTo>
                  <a:lnTo>
                    <a:pt x="5844" y="525"/>
                  </a:lnTo>
                  <a:lnTo>
                    <a:pt x="5922" y="543"/>
                  </a:lnTo>
                  <a:lnTo>
                    <a:pt x="5997" y="561"/>
                  </a:lnTo>
                  <a:lnTo>
                    <a:pt x="6071" y="581"/>
                  </a:lnTo>
                  <a:lnTo>
                    <a:pt x="6143" y="601"/>
                  </a:lnTo>
                  <a:lnTo>
                    <a:pt x="6213" y="622"/>
                  </a:lnTo>
                  <a:lnTo>
                    <a:pt x="6282" y="643"/>
                  </a:lnTo>
                  <a:lnTo>
                    <a:pt x="6349" y="667"/>
                  </a:lnTo>
                  <a:lnTo>
                    <a:pt x="6415" y="691"/>
                  </a:lnTo>
                  <a:lnTo>
                    <a:pt x="6478" y="716"/>
                  </a:lnTo>
                  <a:lnTo>
                    <a:pt x="6541" y="741"/>
                  </a:lnTo>
                  <a:lnTo>
                    <a:pt x="6601" y="769"/>
                  </a:lnTo>
                  <a:lnTo>
                    <a:pt x="6661" y="796"/>
                  </a:lnTo>
                  <a:lnTo>
                    <a:pt x="6719" y="825"/>
                  </a:lnTo>
                  <a:lnTo>
                    <a:pt x="6775" y="854"/>
                  </a:lnTo>
                  <a:lnTo>
                    <a:pt x="6829" y="885"/>
                  </a:lnTo>
                  <a:lnTo>
                    <a:pt x="6883" y="917"/>
                  </a:lnTo>
                  <a:lnTo>
                    <a:pt x="6935" y="950"/>
                  </a:lnTo>
                  <a:lnTo>
                    <a:pt x="6986" y="984"/>
                  </a:lnTo>
                  <a:lnTo>
                    <a:pt x="7035" y="1019"/>
                  </a:lnTo>
                  <a:lnTo>
                    <a:pt x="7084" y="1054"/>
                  </a:lnTo>
                  <a:lnTo>
                    <a:pt x="7131" y="1092"/>
                  </a:lnTo>
                  <a:lnTo>
                    <a:pt x="7176" y="1130"/>
                  </a:lnTo>
                  <a:lnTo>
                    <a:pt x="7221" y="1169"/>
                  </a:lnTo>
                  <a:lnTo>
                    <a:pt x="7263" y="1210"/>
                  </a:lnTo>
                  <a:lnTo>
                    <a:pt x="7306" y="1251"/>
                  </a:lnTo>
                  <a:lnTo>
                    <a:pt x="7346" y="1293"/>
                  </a:lnTo>
                  <a:lnTo>
                    <a:pt x="7386" y="1338"/>
                  </a:lnTo>
                  <a:lnTo>
                    <a:pt x="7424" y="1383"/>
                  </a:lnTo>
                  <a:lnTo>
                    <a:pt x="7459" y="1426"/>
                  </a:lnTo>
                  <a:lnTo>
                    <a:pt x="7493" y="1469"/>
                  </a:lnTo>
                  <a:lnTo>
                    <a:pt x="7527" y="1515"/>
                  </a:lnTo>
                  <a:lnTo>
                    <a:pt x="7561" y="1563"/>
                  </a:lnTo>
                  <a:lnTo>
                    <a:pt x="7594" y="1612"/>
                  </a:lnTo>
                  <a:lnTo>
                    <a:pt x="7627" y="1661"/>
                  </a:lnTo>
                  <a:lnTo>
                    <a:pt x="7659" y="1712"/>
                  </a:lnTo>
                  <a:lnTo>
                    <a:pt x="7690" y="1765"/>
                  </a:lnTo>
                  <a:lnTo>
                    <a:pt x="7722" y="1819"/>
                  </a:lnTo>
                  <a:lnTo>
                    <a:pt x="7753" y="1875"/>
                  </a:lnTo>
                  <a:lnTo>
                    <a:pt x="7784" y="1931"/>
                  </a:lnTo>
                  <a:lnTo>
                    <a:pt x="7813" y="1988"/>
                  </a:lnTo>
                  <a:lnTo>
                    <a:pt x="7843" y="2047"/>
                  </a:lnTo>
                  <a:lnTo>
                    <a:pt x="7872" y="2107"/>
                  </a:lnTo>
                  <a:lnTo>
                    <a:pt x="7899" y="2167"/>
                  </a:lnTo>
                  <a:lnTo>
                    <a:pt x="7927" y="2229"/>
                  </a:lnTo>
                  <a:lnTo>
                    <a:pt x="7955" y="2291"/>
                  </a:lnTo>
                  <a:lnTo>
                    <a:pt x="7980" y="2355"/>
                  </a:lnTo>
                  <a:lnTo>
                    <a:pt x="8006" y="2420"/>
                  </a:lnTo>
                  <a:lnTo>
                    <a:pt x="8031" y="2484"/>
                  </a:lnTo>
                  <a:lnTo>
                    <a:pt x="8055" y="2550"/>
                  </a:lnTo>
                  <a:lnTo>
                    <a:pt x="8079" y="2617"/>
                  </a:lnTo>
                  <a:lnTo>
                    <a:pt x="8102" y="2684"/>
                  </a:lnTo>
                  <a:lnTo>
                    <a:pt x="8124" y="2751"/>
                  </a:lnTo>
                  <a:lnTo>
                    <a:pt x="8145" y="2820"/>
                  </a:lnTo>
                  <a:lnTo>
                    <a:pt x="8166" y="2889"/>
                  </a:lnTo>
                  <a:lnTo>
                    <a:pt x="8186" y="2959"/>
                  </a:lnTo>
                  <a:lnTo>
                    <a:pt x="8204" y="3028"/>
                  </a:lnTo>
                  <a:lnTo>
                    <a:pt x="8222" y="3099"/>
                  </a:lnTo>
                  <a:lnTo>
                    <a:pt x="8240" y="3170"/>
                  </a:lnTo>
                  <a:lnTo>
                    <a:pt x="8256" y="3241"/>
                  </a:lnTo>
                  <a:lnTo>
                    <a:pt x="8272" y="3312"/>
                  </a:lnTo>
                  <a:lnTo>
                    <a:pt x="8283" y="3386"/>
                  </a:lnTo>
                  <a:lnTo>
                    <a:pt x="8293" y="3468"/>
                  </a:lnTo>
                  <a:lnTo>
                    <a:pt x="8300" y="3563"/>
                  </a:lnTo>
                  <a:lnTo>
                    <a:pt x="8304" y="3666"/>
                  </a:lnTo>
                  <a:lnTo>
                    <a:pt x="8306" y="3777"/>
                  </a:lnTo>
                  <a:lnTo>
                    <a:pt x="8306" y="3897"/>
                  </a:lnTo>
                  <a:lnTo>
                    <a:pt x="8302" y="4024"/>
                  </a:lnTo>
                  <a:lnTo>
                    <a:pt x="8297" y="4156"/>
                  </a:lnTo>
                  <a:lnTo>
                    <a:pt x="8290" y="4295"/>
                  </a:lnTo>
                  <a:lnTo>
                    <a:pt x="8281" y="4439"/>
                  </a:lnTo>
                  <a:lnTo>
                    <a:pt x="8271" y="4586"/>
                  </a:lnTo>
                  <a:lnTo>
                    <a:pt x="8259" y="4738"/>
                  </a:lnTo>
                  <a:lnTo>
                    <a:pt x="8246" y="4891"/>
                  </a:lnTo>
                  <a:lnTo>
                    <a:pt x="8231" y="5047"/>
                  </a:lnTo>
                  <a:lnTo>
                    <a:pt x="8215" y="5204"/>
                  </a:lnTo>
                  <a:lnTo>
                    <a:pt x="8199" y="5361"/>
                  </a:lnTo>
                  <a:lnTo>
                    <a:pt x="8181" y="5518"/>
                  </a:lnTo>
                  <a:lnTo>
                    <a:pt x="8163" y="5674"/>
                  </a:lnTo>
                  <a:lnTo>
                    <a:pt x="8145" y="5829"/>
                  </a:lnTo>
                  <a:lnTo>
                    <a:pt x="8126" y="5980"/>
                  </a:lnTo>
                  <a:lnTo>
                    <a:pt x="8087" y="6273"/>
                  </a:lnTo>
                  <a:lnTo>
                    <a:pt x="8049" y="6548"/>
                  </a:lnTo>
                  <a:lnTo>
                    <a:pt x="8012" y="6797"/>
                  </a:lnTo>
                  <a:lnTo>
                    <a:pt x="7978" y="7016"/>
                  </a:lnTo>
                  <a:lnTo>
                    <a:pt x="7962" y="7112"/>
                  </a:lnTo>
                  <a:lnTo>
                    <a:pt x="7947" y="7198"/>
                  </a:lnTo>
                  <a:lnTo>
                    <a:pt x="7933" y="7273"/>
                  </a:lnTo>
                  <a:lnTo>
                    <a:pt x="7921" y="7338"/>
                  </a:lnTo>
                  <a:lnTo>
                    <a:pt x="7909" y="7400"/>
                  </a:lnTo>
                  <a:lnTo>
                    <a:pt x="7898" y="7466"/>
                  </a:lnTo>
                  <a:lnTo>
                    <a:pt x="7889" y="7532"/>
                  </a:lnTo>
                  <a:lnTo>
                    <a:pt x="7881" y="7600"/>
                  </a:lnTo>
                  <a:lnTo>
                    <a:pt x="7876" y="7668"/>
                  </a:lnTo>
                  <a:lnTo>
                    <a:pt x="7871" y="7737"/>
                  </a:lnTo>
                  <a:lnTo>
                    <a:pt x="7869" y="7808"/>
                  </a:lnTo>
                  <a:lnTo>
                    <a:pt x="7867" y="7881"/>
                  </a:lnTo>
                  <a:lnTo>
                    <a:pt x="7868" y="7953"/>
                  </a:lnTo>
                  <a:lnTo>
                    <a:pt x="7869" y="8025"/>
                  </a:lnTo>
                  <a:lnTo>
                    <a:pt x="7873" y="8098"/>
                  </a:lnTo>
                  <a:lnTo>
                    <a:pt x="7877" y="8171"/>
                  </a:lnTo>
                  <a:lnTo>
                    <a:pt x="7885" y="8244"/>
                  </a:lnTo>
                  <a:lnTo>
                    <a:pt x="7893" y="8317"/>
                  </a:lnTo>
                  <a:lnTo>
                    <a:pt x="7903" y="8391"/>
                  </a:lnTo>
                  <a:lnTo>
                    <a:pt x="7915" y="8463"/>
                  </a:lnTo>
                  <a:lnTo>
                    <a:pt x="7929" y="8535"/>
                  </a:lnTo>
                  <a:lnTo>
                    <a:pt x="7944" y="8606"/>
                  </a:lnTo>
                  <a:lnTo>
                    <a:pt x="7961" y="8676"/>
                  </a:lnTo>
                  <a:lnTo>
                    <a:pt x="7980" y="8746"/>
                  </a:lnTo>
                  <a:lnTo>
                    <a:pt x="8001" y="8814"/>
                  </a:lnTo>
                  <a:lnTo>
                    <a:pt x="8023" y="8882"/>
                  </a:lnTo>
                  <a:lnTo>
                    <a:pt x="8049" y="8947"/>
                  </a:lnTo>
                  <a:lnTo>
                    <a:pt x="8075" y="9011"/>
                  </a:lnTo>
                  <a:lnTo>
                    <a:pt x="8103" y="9073"/>
                  </a:lnTo>
                  <a:lnTo>
                    <a:pt x="8134" y="9134"/>
                  </a:lnTo>
                  <a:lnTo>
                    <a:pt x="8167" y="9193"/>
                  </a:lnTo>
                  <a:lnTo>
                    <a:pt x="8201" y="9249"/>
                  </a:lnTo>
                  <a:lnTo>
                    <a:pt x="8237" y="9304"/>
                  </a:lnTo>
                  <a:lnTo>
                    <a:pt x="8276" y="9355"/>
                  </a:lnTo>
                  <a:lnTo>
                    <a:pt x="8316" y="9405"/>
                  </a:lnTo>
                  <a:lnTo>
                    <a:pt x="8359" y="9452"/>
                  </a:lnTo>
                  <a:lnTo>
                    <a:pt x="8387" y="9481"/>
                  </a:lnTo>
                  <a:lnTo>
                    <a:pt x="8417" y="9509"/>
                  </a:lnTo>
                  <a:lnTo>
                    <a:pt x="8449" y="9537"/>
                  </a:lnTo>
                  <a:lnTo>
                    <a:pt x="8481" y="9563"/>
                  </a:lnTo>
                  <a:lnTo>
                    <a:pt x="8514" y="9589"/>
                  </a:lnTo>
                  <a:lnTo>
                    <a:pt x="8548" y="9614"/>
                  </a:lnTo>
                  <a:lnTo>
                    <a:pt x="8584" y="9639"/>
                  </a:lnTo>
                  <a:lnTo>
                    <a:pt x="8620" y="9661"/>
                  </a:lnTo>
                  <a:lnTo>
                    <a:pt x="8658" y="9683"/>
                  </a:lnTo>
                  <a:lnTo>
                    <a:pt x="8696" y="9705"/>
                  </a:lnTo>
                  <a:lnTo>
                    <a:pt x="8734" y="9726"/>
                  </a:lnTo>
                  <a:lnTo>
                    <a:pt x="8774" y="9745"/>
                  </a:lnTo>
                  <a:lnTo>
                    <a:pt x="8815" y="9764"/>
                  </a:lnTo>
                  <a:lnTo>
                    <a:pt x="8856" y="9781"/>
                  </a:lnTo>
                  <a:lnTo>
                    <a:pt x="8897" y="9798"/>
                  </a:lnTo>
                  <a:lnTo>
                    <a:pt x="8940" y="9813"/>
                  </a:lnTo>
                  <a:lnTo>
                    <a:pt x="8982" y="9827"/>
                  </a:lnTo>
                  <a:lnTo>
                    <a:pt x="9026" y="9841"/>
                  </a:lnTo>
                  <a:lnTo>
                    <a:pt x="9069" y="9854"/>
                  </a:lnTo>
                  <a:lnTo>
                    <a:pt x="9114" y="9864"/>
                  </a:lnTo>
                  <a:lnTo>
                    <a:pt x="9158" y="9875"/>
                  </a:lnTo>
                  <a:lnTo>
                    <a:pt x="9203" y="9885"/>
                  </a:lnTo>
                  <a:lnTo>
                    <a:pt x="9248" y="9892"/>
                  </a:lnTo>
                  <a:lnTo>
                    <a:pt x="9294" y="9899"/>
                  </a:lnTo>
                  <a:lnTo>
                    <a:pt x="9339" y="9905"/>
                  </a:lnTo>
                  <a:lnTo>
                    <a:pt x="9385" y="9910"/>
                  </a:lnTo>
                  <a:lnTo>
                    <a:pt x="9431" y="9913"/>
                  </a:lnTo>
                  <a:lnTo>
                    <a:pt x="9476" y="9915"/>
                  </a:lnTo>
                  <a:lnTo>
                    <a:pt x="9523" y="9916"/>
                  </a:lnTo>
                  <a:lnTo>
                    <a:pt x="9569" y="9916"/>
                  </a:lnTo>
                  <a:lnTo>
                    <a:pt x="9615" y="9915"/>
                  </a:lnTo>
                  <a:lnTo>
                    <a:pt x="9661" y="9912"/>
                  </a:lnTo>
                  <a:lnTo>
                    <a:pt x="9695" y="9910"/>
                  </a:lnTo>
                  <a:lnTo>
                    <a:pt x="9728" y="9906"/>
                  </a:lnTo>
                  <a:lnTo>
                    <a:pt x="9760" y="9903"/>
                  </a:lnTo>
                  <a:lnTo>
                    <a:pt x="9793" y="9897"/>
                  </a:lnTo>
                  <a:lnTo>
                    <a:pt x="9825" y="9892"/>
                  </a:lnTo>
                  <a:lnTo>
                    <a:pt x="9857" y="9887"/>
                  </a:lnTo>
                  <a:lnTo>
                    <a:pt x="9888" y="9880"/>
                  </a:lnTo>
                  <a:lnTo>
                    <a:pt x="9917" y="9873"/>
                  </a:lnTo>
                  <a:lnTo>
                    <a:pt x="9947" y="9866"/>
                  </a:lnTo>
                  <a:lnTo>
                    <a:pt x="9977" y="9857"/>
                  </a:lnTo>
                  <a:lnTo>
                    <a:pt x="10005" y="9848"/>
                  </a:lnTo>
                  <a:lnTo>
                    <a:pt x="10034" y="9838"/>
                  </a:lnTo>
                  <a:lnTo>
                    <a:pt x="10062" y="9828"/>
                  </a:lnTo>
                  <a:lnTo>
                    <a:pt x="10089" y="9817"/>
                  </a:lnTo>
                  <a:lnTo>
                    <a:pt x="10116" y="9806"/>
                  </a:lnTo>
                  <a:lnTo>
                    <a:pt x="10142" y="9794"/>
                  </a:lnTo>
                  <a:lnTo>
                    <a:pt x="10167" y="9782"/>
                  </a:lnTo>
                  <a:lnTo>
                    <a:pt x="10192" y="9768"/>
                  </a:lnTo>
                  <a:lnTo>
                    <a:pt x="10216" y="9755"/>
                  </a:lnTo>
                  <a:lnTo>
                    <a:pt x="10240" y="9740"/>
                  </a:lnTo>
                  <a:lnTo>
                    <a:pt x="10263" y="9726"/>
                  </a:lnTo>
                  <a:lnTo>
                    <a:pt x="10285" y="9711"/>
                  </a:lnTo>
                  <a:lnTo>
                    <a:pt x="10307" y="9695"/>
                  </a:lnTo>
                  <a:lnTo>
                    <a:pt x="10328" y="9678"/>
                  </a:lnTo>
                  <a:lnTo>
                    <a:pt x="10348" y="9662"/>
                  </a:lnTo>
                  <a:lnTo>
                    <a:pt x="10368" y="9644"/>
                  </a:lnTo>
                  <a:lnTo>
                    <a:pt x="10387" y="9626"/>
                  </a:lnTo>
                  <a:lnTo>
                    <a:pt x="10405" y="9608"/>
                  </a:lnTo>
                  <a:lnTo>
                    <a:pt x="10422" y="9589"/>
                  </a:lnTo>
                  <a:lnTo>
                    <a:pt x="10439" y="9569"/>
                  </a:lnTo>
                  <a:lnTo>
                    <a:pt x="10455" y="9548"/>
                  </a:lnTo>
                  <a:lnTo>
                    <a:pt x="10471" y="9528"/>
                  </a:lnTo>
                  <a:lnTo>
                    <a:pt x="10483" y="9509"/>
                  </a:lnTo>
                  <a:lnTo>
                    <a:pt x="10492" y="9490"/>
                  </a:lnTo>
                  <a:lnTo>
                    <a:pt x="10501" y="9471"/>
                  </a:lnTo>
                  <a:lnTo>
                    <a:pt x="10506" y="9451"/>
                  </a:lnTo>
                  <a:lnTo>
                    <a:pt x="10509" y="9430"/>
                  </a:lnTo>
                  <a:lnTo>
                    <a:pt x="10511" y="9410"/>
                  </a:lnTo>
                  <a:lnTo>
                    <a:pt x="10511" y="9388"/>
                  </a:lnTo>
                  <a:lnTo>
                    <a:pt x="10509" y="9368"/>
                  </a:lnTo>
                  <a:lnTo>
                    <a:pt x="10504" y="9348"/>
                  </a:lnTo>
                  <a:lnTo>
                    <a:pt x="10499" y="9328"/>
                  </a:lnTo>
                  <a:lnTo>
                    <a:pt x="10490" y="9310"/>
                  </a:lnTo>
                  <a:lnTo>
                    <a:pt x="10481" y="9291"/>
                  </a:lnTo>
                  <a:lnTo>
                    <a:pt x="10468" y="9274"/>
                  </a:lnTo>
                  <a:lnTo>
                    <a:pt x="10455" y="9257"/>
                  </a:lnTo>
                  <a:lnTo>
                    <a:pt x="10439" y="9242"/>
                  </a:lnTo>
                  <a:lnTo>
                    <a:pt x="10422" y="9228"/>
                  </a:lnTo>
                  <a:lnTo>
                    <a:pt x="10404" y="9217"/>
                  </a:lnTo>
                  <a:lnTo>
                    <a:pt x="10384" y="9207"/>
                  </a:lnTo>
                  <a:lnTo>
                    <a:pt x="10365" y="9199"/>
                  </a:lnTo>
                  <a:lnTo>
                    <a:pt x="10345" y="9193"/>
                  </a:lnTo>
                  <a:lnTo>
                    <a:pt x="10324" y="9190"/>
                  </a:lnTo>
                  <a:lnTo>
                    <a:pt x="10303" y="9188"/>
                  </a:lnTo>
                  <a:lnTo>
                    <a:pt x="10282" y="9188"/>
                  </a:lnTo>
                  <a:lnTo>
                    <a:pt x="10262" y="9191"/>
                  </a:lnTo>
                  <a:lnTo>
                    <a:pt x="10242" y="9195"/>
                  </a:lnTo>
                  <a:lnTo>
                    <a:pt x="10223" y="9201"/>
                  </a:lnTo>
                  <a:lnTo>
                    <a:pt x="10204" y="9209"/>
                  </a:lnTo>
                  <a:lnTo>
                    <a:pt x="10185" y="9219"/>
                  </a:lnTo>
                  <a:lnTo>
                    <a:pt x="10168" y="9231"/>
                  </a:lnTo>
                  <a:lnTo>
                    <a:pt x="10152" y="9244"/>
                  </a:lnTo>
                  <a:lnTo>
                    <a:pt x="10136" y="9260"/>
                  </a:lnTo>
                  <a:lnTo>
                    <a:pt x="10122" y="9277"/>
                  </a:lnTo>
                  <a:lnTo>
                    <a:pt x="10106" y="9298"/>
                  </a:lnTo>
                  <a:lnTo>
                    <a:pt x="10087" y="9318"/>
                  </a:lnTo>
                  <a:lnTo>
                    <a:pt x="10066" y="9337"/>
                  </a:lnTo>
                  <a:lnTo>
                    <a:pt x="10043" y="9355"/>
                  </a:lnTo>
                  <a:lnTo>
                    <a:pt x="10018" y="9372"/>
                  </a:lnTo>
                  <a:lnTo>
                    <a:pt x="9991" y="9388"/>
                  </a:lnTo>
                  <a:lnTo>
                    <a:pt x="9961" y="9403"/>
                  </a:lnTo>
                  <a:lnTo>
                    <a:pt x="9931" y="9417"/>
                  </a:lnTo>
                  <a:lnTo>
                    <a:pt x="9898" y="9430"/>
                  </a:lnTo>
                  <a:lnTo>
                    <a:pt x="9864" y="9441"/>
                  </a:lnTo>
                  <a:lnTo>
                    <a:pt x="9828" y="9452"/>
                  </a:lnTo>
                  <a:lnTo>
                    <a:pt x="9791" y="9460"/>
                  </a:lnTo>
                  <a:lnTo>
                    <a:pt x="9753" y="9469"/>
                  </a:lnTo>
                  <a:lnTo>
                    <a:pt x="9714" y="9475"/>
                  </a:lnTo>
                  <a:lnTo>
                    <a:pt x="9672" y="9481"/>
                  </a:lnTo>
                  <a:lnTo>
                    <a:pt x="9631" y="9484"/>
                  </a:lnTo>
                  <a:lnTo>
                    <a:pt x="9597" y="9486"/>
                  </a:lnTo>
                  <a:lnTo>
                    <a:pt x="9562" y="9487"/>
                  </a:lnTo>
                  <a:lnTo>
                    <a:pt x="9528" y="9487"/>
                  </a:lnTo>
                  <a:lnTo>
                    <a:pt x="9494" y="9486"/>
                  </a:lnTo>
                  <a:lnTo>
                    <a:pt x="9460" y="9485"/>
                  </a:lnTo>
                  <a:lnTo>
                    <a:pt x="9425" y="9483"/>
                  </a:lnTo>
                  <a:lnTo>
                    <a:pt x="9391" y="9478"/>
                  </a:lnTo>
                  <a:lnTo>
                    <a:pt x="9358" y="9474"/>
                  </a:lnTo>
                  <a:lnTo>
                    <a:pt x="9324" y="9470"/>
                  </a:lnTo>
                  <a:lnTo>
                    <a:pt x="9290" y="9464"/>
                  </a:lnTo>
                  <a:lnTo>
                    <a:pt x="9257" y="9457"/>
                  </a:lnTo>
                  <a:lnTo>
                    <a:pt x="9223" y="9450"/>
                  </a:lnTo>
                  <a:lnTo>
                    <a:pt x="9190" y="9441"/>
                  </a:lnTo>
                  <a:lnTo>
                    <a:pt x="9158" y="9433"/>
                  </a:lnTo>
                  <a:lnTo>
                    <a:pt x="9125" y="9423"/>
                  </a:lnTo>
                  <a:lnTo>
                    <a:pt x="9093" y="9413"/>
                  </a:lnTo>
                  <a:lnTo>
                    <a:pt x="9063" y="9401"/>
                  </a:lnTo>
                  <a:lnTo>
                    <a:pt x="9031" y="9389"/>
                  </a:lnTo>
                  <a:lnTo>
                    <a:pt x="9001" y="9377"/>
                  </a:lnTo>
                  <a:lnTo>
                    <a:pt x="8972" y="9363"/>
                  </a:lnTo>
                  <a:lnTo>
                    <a:pt x="8942" y="9349"/>
                  </a:lnTo>
                  <a:lnTo>
                    <a:pt x="8913" y="9334"/>
                  </a:lnTo>
                  <a:lnTo>
                    <a:pt x="8885" y="9319"/>
                  </a:lnTo>
                  <a:lnTo>
                    <a:pt x="8858" y="9304"/>
                  </a:lnTo>
                  <a:lnTo>
                    <a:pt x="8832" y="9287"/>
                  </a:lnTo>
                  <a:lnTo>
                    <a:pt x="8805" y="9270"/>
                  </a:lnTo>
                  <a:lnTo>
                    <a:pt x="8781" y="9252"/>
                  </a:lnTo>
                  <a:lnTo>
                    <a:pt x="8756" y="9234"/>
                  </a:lnTo>
                  <a:lnTo>
                    <a:pt x="8733" y="9214"/>
                  </a:lnTo>
                  <a:lnTo>
                    <a:pt x="8710" y="9195"/>
                  </a:lnTo>
                  <a:lnTo>
                    <a:pt x="8688" y="9175"/>
                  </a:lnTo>
                  <a:lnTo>
                    <a:pt x="8668" y="9154"/>
                  </a:lnTo>
                  <a:lnTo>
                    <a:pt x="8636" y="9119"/>
                  </a:lnTo>
                  <a:lnTo>
                    <a:pt x="8606" y="9081"/>
                  </a:lnTo>
                  <a:lnTo>
                    <a:pt x="8576" y="9041"/>
                  </a:lnTo>
                  <a:lnTo>
                    <a:pt x="8548" y="8998"/>
                  </a:lnTo>
                  <a:lnTo>
                    <a:pt x="8523" y="8955"/>
                  </a:lnTo>
                  <a:lnTo>
                    <a:pt x="8499" y="8908"/>
                  </a:lnTo>
                  <a:lnTo>
                    <a:pt x="8475" y="8859"/>
                  </a:lnTo>
                  <a:lnTo>
                    <a:pt x="8453" y="8809"/>
                  </a:lnTo>
                  <a:lnTo>
                    <a:pt x="8433" y="8759"/>
                  </a:lnTo>
                  <a:lnTo>
                    <a:pt x="8414" y="8705"/>
                  </a:lnTo>
                  <a:lnTo>
                    <a:pt x="8397" y="8651"/>
                  </a:lnTo>
                  <a:lnTo>
                    <a:pt x="8381" y="8595"/>
                  </a:lnTo>
                  <a:lnTo>
                    <a:pt x="8366" y="8539"/>
                  </a:lnTo>
                  <a:lnTo>
                    <a:pt x="8353" y="8482"/>
                  </a:lnTo>
                  <a:lnTo>
                    <a:pt x="8342" y="8423"/>
                  </a:lnTo>
                  <a:lnTo>
                    <a:pt x="8331" y="8364"/>
                  </a:lnTo>
                  <a:lnTo>
                    <a:pt x="8321" y="8305"/>
                  </a:lnTo>
                  <a:lnTo>
                    <a:pt x="8314" y="8244"/>
                  </a:lnTo>
                  <a:lnTo>
                    <a:pt x="8308" y="8184"/>
                  </a:lnTo>
                  <a:lnTo>
                    <a:pt x="8302" y="8123"/>
                  </a:lnTo>
                  <a:lnTo>
                    <a:pt x="8298" y="8062"/>
                  </a:lnTo>
                  <a:lnTo>
                    <a:pt x="8296" y="8001"/>
                  </a:lnTo>
                  <a:lnTo>
                    <a:pt x="8295" y="7941"/>
                  </a:lnTo>
                  <a:lnTo>
                    <a:pt x="8295" y="7881"/>
                  </a:lnTo>
                  <a:lnTo>
                    <a:pt x="8296" y="7820"/>
                  </a:lnTo>
                  <a:lnTo>
                    <a:pt x="8299" y="7761"/>
                  </a:lnTo>
                  <a:lnTo>
                    <a:pt x="8303" y="7702"/>
                  </a:lnTo>
                  <a:lnTo>
                    <a:pt x="8309" y="7644"/>
                  </a:lnTo>
                  <a:lnTo>
                    <a:pt x="8315" y="7588"/>
                  </a:lnTo>
                  <a:lnTo>
                    <a:pt x="8323" y="7532"/>
                  </a:lnTo>
                  <a:lnTo>
                    <a:pt x="8331" y="7477"/>
                  </a:lnTo>
                  <a:lnTo>
                    <a:pt x="8342" y="7422"/>
                  </a:lnTo>
                  <a:lnTo>
                    <a:pt x="8353" y="7361"/>
                  </a:lnTo>
                  <a:lnTo>
                    <a:pt x="8367" y="7287"/>
                  </a:lnTo>
                  <a:lnTo>
                    <a:pt x="8382" y="7202"/>
                  </a:lnTo>
                  <a:lnTo>
                    <a:pt x="8398" y="7106"/>
                  </a:lnTo>
                  <a:lnTo>
                    <a:pt x="8433" y="6887"/>
                  </a:lnTo>
                  <a:lnTo>
                    <a:pt x="8471" y="6634"/>
                  </a:lnTo>
                  <a:lnTo>
                    <a:pt x="8490" y="6497"/>
                  </a:lnTo>
                  <a:lnTo>
                    <a:pt x="8510" y="6354"/>
                  </a:lnTo>
                  <a:lnTo>
                    <a:pt x="8530" y="6205"/>
                  </a:lnTo>
                  <a:lnTo>
                    <a:pt x="8551" y="6051"/>
                  </a:lnTo>
                  <a:lnTo>
                    <a:pt x="8570" y="5895"/>
                  </a:lnTo>
                  <a:lnTo>
                    <a:pt x="8589" y="5735"/>
                  </a:lnTo>
                  <a:lnTo>
                    <a:pt x="8608" y="5574"/>
                  </a:lnTo>
                  <a:lnTo>
                    <a:pt x="8626" y="5411"/>
                  </a:lnTo>
                  <a:lnTo>
                    <a:pt x="8643" y="5247"/>
                  </a:lnTo>
                  <a:lnTo>
                    <a:pt x="8659" y="5083"/>
                  </a:lnTo>
                  <a:lnTo>
                    <a:pt x="8675" y="4920"/>
                  </a:lnTo>
                  <a:lnTo>
                    <a:pt x="8687" y="4759"/>
                  </a:lnTo>
                  <a:lnTo>
                    <a:pt x="8700" y="4600"/>
                  </a:lnTo>
                  <a:lnTo>
                    <a:pt x="8711" y="4444"/>
                  </a:lnTo>
                  <a:lnTo>
                    <a:pt x="8719" y="4292"/>
                  </a:lnTo>
                  <a:lnTo>
                    <a:pt x="8727" y="4145"/>
                  </a:lnTo>
                  <a:lnTo>
                    <a:pt x="8731" y="4003"/>
                  </a:lnTo>
                  <a:lnTo>
                    <a:pt x="8733" y="3867"/>
                  </a:lnTo>
                  <a:lnTo>
                    <a:pt x="8733" y="3739"/>
                  </a:lnTo>
                  <a:lnTo>
                    <a:pt x="8731" y="3617"/>
                  </a:lnTo>
                  <a:lnTo>
                    <a:pt x="8725" y="3504"/>
                  </a:lnTo>
                  <a:lnTo>
                    <a:pt x="8717" y="3400"/>
                  </a:lnTo>
                  <a:lnTo>
                    <a:pt x="8706" y="3307"/>
                  </a:lnTo>
                  <a:lnTo>
                    <a:pt x="8692" y="3224"/>
                  </a:lnTo>
                  <a:lnTo>
                    <a:pt x="8675" y="3146"/>
                  </a:lnTo>
                  <a:lnTo>
                    <a:pt x="8657" y="3067"/>
                  </a:lnTo>
                  <a:lnTo>
                    <a:pt x="8637" y="2990"/>
                  </a:lnTo>
                  <a:lnTo>
                    <a:pt x="8618" y="2913"/>
                  </a:lnTo>
                  <a:lnTo>
                    <a:pt x="8597" y="2836"/>
                  </a:lnTo>
                  <a:lnTo>
                    <a:pt x="8576" y="2760"/>
                  </a:lnTo>
                  <a:lnTo>
                    <a:pt x="8554" y="2685"/>
                  </a:lnTo>
                  <a:lnTo>
                    <a:pt x="8530" y="2610"/>
                  </a:lnTo>
                  <a:lnTo>
                    <a:pt x="8506" y="2536"/>
                  </a:lnTo>
                  <a:lnTo>
                    <a:pt x="8481" y="2463"/>
                  </a:lnTo>
                  <a:lnTo>
                    <a:pt x="8455" y="2390"/>
                  </a:lnTo>
                  <a:lnTo>
                    <a:pt x="8429" y="2319"/>
                  </a:lnTo>
                  <a:lnTo>
                    <a:pt x="8401" y="2248"/>
                  </a:lnTo>
                  <a:lnTo>
                    <a:pt x="8373" y="2178"/>
                  </a:lnTo>
                  <a:lnTo>
                    <a:pt x="8345" y="2109"/>
                  </a:lnTo>
                  <a:lnTo>
                    <a:pt x="8315" y="2040"/>
                  </a:lnTo>
                  <a:lnTo>
                    <a:pt x="8284" y="1973"/>
                  </a:lnTo>
                  <a:lnTo>
                    <a:pt x="8254" y="1907"/>
                  </a:lnTo>
                  <a:lnTo>
                    <a:pt x="8222" y="1842"/>
                  </a:lnTo>
                  <a:lnTo>
                    <a:pt x="8189" y="1778"/>
                  </a:lnTo>
                  <a:lnTo>
                    <a:pt x="8156" y="1715"/>
                  </a:lnTo>
                  <a:lnTo>
                    <a:pt x="8122" y="1653"/>
                  </a:lnTo>
                  <a:lnTo>
                    <a:pt x="8088" y="1592"/>
                  </a:lnTo>
                  <a:lnTo>
                    <a:pt x="8053" y="1533"/>
                  </a:lnTo>
                  <a:lnTo>
                    <a:pt x="8018" y="1476"/>
                  </a:lnTo>
                  <a:lnTo>
                    <a:pt x="7982" y="1419"/>
                  </a:lnTo>
                  <a:lnTo>
                    <a:pt x="7945" y="1363"/>
                  </a:lnTo>
                  <a:lnTo>
                    <a:pt x="7908" y="1309"/>
                  </a:lnTo>
                  <a:lnTo>
                    <a:pt x="7871" y="1257"/>
                  </a:lnTo>
                  <a:lnTo>
                    <a:pt x="7833" y="1207"/>
                  </a:lnTo>
                  <a:lnTo>
                    <a:pt x="7793" y="1157"/>
                  </a:lnTo>
                  <a:lnTo>
                    <a:pt x="7755" y="1108"/>
                  </a:lnTo>
                  <a:lnTo>
                    <a:pt x="7710" y="1055"/>
                  </a:lnTo>
                  <a:lnTo>
                    <a:pt x="7663" y="1004"/>
                  </a:lnTo>
                  <a:lnTo>
                    <a:pt x="7615" y="953"/>
                  </a:lnTo>
                  <a:lnTo>
                    <a:pt x="7566" y="904"/>
                  </a:lnTo>
                  <a:lnTo>
                    <a:pt x="7517" y="858"/>
                  </a:lnTo>
                  <a:lnTo>
                    <a:pt x="7465" y="811"/>
                  </a:lnTo>
                  <a:lnTo>
                    <a:pt x="7413" y="766"/>
                  </a:lnTo>
                  <a:lnTo>
                    <a:pt x="7359" y="723"/>
                  </a:lnTo>
                  <a:lnTo>
                    <a:pt x="7303" y="681"/>
                  </a:lnTo>
                  <a:lnTo>
                    <a:pt x="7246" y="640"/>
                  </a:lnTo>
                  <a:lnTo>
                    <a:pt x="7188" y="600"/>
                  </a:lnTo>
                  <a:lnTo>
                    <a:pt x="7128" y="562"/>
                  </a:lnTo>
                  <a:lnTo>
                    <a:pt x="7067" y="525"/>
                  </a:lnTo>
                  <a:lnTo>
                    <a:pt x="7004" y="490"/>
                  </a:lnTo>
                  <a:lnTo>
                    <a:pt x="6941" y="455"/>
                  </a:lnTo>
                  <a:lnTo>
                    <a:pt x="6875" y="421"/>
                  </a:lnTo>
                  <a:lnTo>
                    <a:pt x="6807" y="389"/>
                  </a:lnTo>
                  <a:lnTo>
                    <a:pt x="6738" y="358"/>
                  </a:lnTo>
                  <a:lnTo>
                    <a:pt x="6668" y="329"/>
                  </a:lnTo>
                  <a:lnTo>
                    <a:pt x="6596" y="300"/>
                  </a:lnTo>
                  <a:lnTo>
                    <a:pt x="6522" y="272"/>
                  </a:lnTo>
                  <a:lnTo>
                    <a:pt x="6445" y="246"/>
                  </a:lnTo>
                  <a:lnTo>
                    <a:pt x="6368" y="220"/>
                  </a:lnTo>
                  <a:lnTo>
                    <a:pt x="6290" y="196"/>
                  </a:lnTo>
                  <a:lnTo>
                    <a:pt x="6208" y="173"/>
                  </a:lnTo>
                  <a:lnTo>
                    <a:pt x="6125" y="150"/>
                  </a:lnTo>
                  <a:lnTo>
                    <a:pt x="6040" y="129"/>
                  </a:lnTo>
                  <a:lnTo>
                    <a:pt x="5953" y="109"/>
                  </a:lnTo>
                  <a:lnTo>
                    <a:pt x="5864" y="90"/>
                  </a:lnTo>
                  <a:lnTo>
                    <a:pt x="5773" y="72"/>
                  </a:lnTo>
                  <a:lnTo>
                    <a:pt x="5681" y="55"/>
                  </a:lnTo>
                  <a:lnTo>
                    <a:pt x="5585" y="39"/>
                  </a:lnTo>
                  <a:lnTo>
                    <a:pt x="5479" y="24"/>
                  </a:lnTo>
                  <a:lnTo>
                    <a:pt x="5374" y="13"/>
                  </a:lnTo>
                  <a:lnTo>
                    <a:pt x="5271" y="5"/>
                  </a:lnTo>
                  <a:lnTo>
                    <a:pt x="5168" y="1"/>
                  </a:lnTo>
                  <a:lnTo>
                    <a:pt x="5065" y="0"/>
                  </a:lnTo>
                  <a:lnTo>
                    <a:pt x="4964" y="2"/>
                  </a:lnTo>
                  <a:lnTo>
                    <a:pt x="4865" y="7"/>
                  </a:lnTo>
                  <a:lnTo>
                    <a:pt x="4767" y="15"/>
                  </a:lnTo>
                  <a:lnTo>
                    <a:pt x="4671" y="25"/>
                  </a:lnTo>
                  <a:lnTo>
                    <a:pt x="4576" y="38"/>
                  </a:lnTo>
                  <a:lnTo>
                    <a:pt x="4484" y="54"/>
                  </a:lnTo>
                  <a:lnTo>
                    <a:pt x="4392" y="70"/>
                  </a:lnTo>
                  <a:lnTo>
                    <a:pt x="4303" y="89"/>
                  </a:lnTo>
                  <a:lnTo>
                    <a:pt x="4216" y="109"/>
                  </a:lnTo>
                  <a:lnTo>
                    <a:pt x="4133" y="131"/>
                  </a:lnTo>
                  <a:lnTo>
                    <a:pt x="4051" y="154"/>
                  </a:lnTo>
                  <a:lnTo>
                    <a:pt x="3970" y="178"/>
                  </a:lnTo>
                  <a:lnTo>
                    <a:pt x="3894" y="202"/>
                  </a:lnTo>
                  <a:lnTo>
                    <a:pt x="3820" y="228"/>
                  </a:lnTo>
                  <a:lnTo>
                    <a:pt x="3748" y="254"/>
                  </a:lnTo>
                  <a:lnTo>
                    <a:pt x="3680" y="280"/>
                  </a:lnTo>
                  <a:lnTo>
                    <a:pt x="3614" y="306"/>
                  </a:lnTo>
                  <a:lnTo>
                    <a:pt x="3552" y="333"/>
                  </a:lnTo>
                  <a:lnTo>
                    <a:pt x="3493" y="358"/>
                  </a:lnTo>
                  <a:lnTo>
                    <a:pt x="3437" y="384"/>
                  </a:lnTo>
                  <a:lnTo>
                    <a:pt x="3385" y="408"/>
                  </a:lnTo>
                  <a:lnTo>
                    <a:pt x="3336" y="431"/>
                  </a:lnTo>
                  <a:lnTo>
                    <a:pt x="3292" y="454"/>
                  </a:lnTo>
                  <a:lnTo>
                    <a:pt x="3214" y="494"/>
                  </a:lnTo>
                  <a:lnTo>
                    <a:pt x="3153" y="529"/>
                  </a:lnTo>
                  <a:lnTo>
                    <a:pt x="3126" y="543"/>
                  </a:lnTo>
                  <a:lnTo>
                    <a:pt x="3098" y="557"/>
                  </a:lnTo>
                  <a:lnTo>
                    <a:pt x="3069" y="569"/>
                  </a:lnTo>
                  <a:lnTo>
                    <a:pt x="3038" y="581"/>
                  </a:lnTo>
                  <a:lnTo>
                    <a:pt x="3006" y="591"/>
                  </a:lnTo>
                  <a:lnTo>
                    <a:pt x="2974" y="601"/>
                  </a:lnTo>
                  <a:lnTo>
                    <a:pt x="2940" y="611"/>
                  </a:lnTo>
                  <a:lnTo>
                    <a:pt x="2905" y="618"/>
                  </a:lnTo>
                  <a:lnTo>
                    <a:pt x="2870" y="625"/>
                  </a:lnTo>
                  <a:lnTo>
                    <a:pt x="2834" y="632"/>
                  </a:lnTo>
                  <a:lnTo>
                    <a:pt x="2796" y="636"/>
                  </a:lnTo>
                  <a:lnTo>
                    <a:pt x="2759" y="640"/>
                  </a:lnTo>
                  <a:lnTo>
                    <a:pt x="2721" y="642"/>
                  </a:lnTo>
                  <a:lnTo>
                    <a:pt x="2684" y="645"/>
                  </a:lnTo>
                  <a:lnTo>
                    <a:pt x="2646" y="645"/>
                  </a:lnTo>
                  <a:lnTo>
                    <a:pt x="2609" y="642"/>
                  </a:lnTo>
                  <a:lnTo>
                    <a:pt x="2571" y="640"/>
                  </a:lnTo>
                  <a:lnTo>
                    <a:pt x="2533" y="636"/>
                  </a:lnTo>
                  <a:lnTo>
                    <a:pt x="2495" y="631"/>
                  </a:lnTo>
                  <a:lnTo>
                    <a:pt x="2459" y="624"/>
                  </a:lnTo>
                  <a:lnTo>
                    <a:pt x="2422" y="616"/>
                  </a:lnTo>
                  <a:lnTo>
                    <a:pt x="2387" y="606"/>
                  </a:lnTo>
                  <a:lnTo>
                    <a:pt x="2352" y="595"/>
                  </a:lnTo>
                  <a:lnTo>
                    <a:pt x="2318" y="582"/>
                  </a:lnTo>
                  <a:lnTo>
                    <a:pt x="2284" y="567"/>
                  </a:lnTo>
                  <a:lnTo>
                    <a:pt x="2252" y="551"/>
                  </a:lnTo>
                  <a:lnTo>
                    <a:pt x="2222" y="533"/>
                  </a:lnTo>
                  <a:lnTo>
                    <a:pt x="2192" y="513"/>
                  </a:lnTo>
                  <a:lnTo>
                    <a:pt x="2163" y="491"/>
                  </a:lnTo>
                  <a:lnTo>
                    <a:pt x="2137" y="467"/>
                  </a:lnTo>
                  <a:lnTo>
                    <a:pt x="2111" y="442"/>
                  </a:lnTo>
                  <a:lnTo>
                    <a:pt x="2088" y="415"/>
                  </a:lnTo>
                  <a:lnTo>
                    <a:pt x="2059" y="382"/>
                  </a:lnTo>
                  <a:lnTo>
                    <a:pt x="2029" y="350"/>
                  </a:lnTo>
                  <a:lnTo>
                    <a:pt x="1995" y="318"/>
                  </a:lnTo>
                  <a:lnTo>
                    <a:pt x="1958" y="287"/>
                  </a:lnTo>
                  <a:lnTo>
                    <a:pt x="1918" y="257"/>
                  </a:lnTo>
                  <a:lnTo>
                    <a:pt x="1877" y="229"/>
                  </a:lnTo>
                  <a:lnTo>
                    <a:pt x="1834" y="201"/>
                  </a:lnTo>
                  <a:lnTo>
                    <a:pt x="1787" y="176"/>
                  </a:lnTo>
                  <a:lnTo>
                    <a:pt x="1739" y="151"/>
                  </a:lnTo>
                  <a:lnTo>
                    <a:pt x="1689" y="129"/>
                  </a:lnTo>
                  <a:lnTo>
                    <a:pt x="1638" y="108"/>
                  </a:lnTo>
                  <a:lnTo>
                    <a:pt x="1585" y="89"/>
                  </a:lnTo>
                  <a:lnTo>
                    <a:pt x="1530" y="72"/>
                  </a:lnTo>
                  <a:lnTo>
                    <a:pt x="1475" y="56"/>
                  </a:lnTo>
                  <a:lnTo>
                    <a:pt x="1418" y="43"/>
                  </a:lnTo>
                  <a:lnTo>
                    <a:pt x="1360" y="32"/>
                  </a:lnTo>
                  <a:lnTo>
                    <a:pt x="1301" y="23"/>
                  </a:lnTo>
                  <a:lnTo>
                    <a:pt x="1241" y="17"/>
                  </a:lnTo>
                  <a:lnTo>
                    <a:pt x="1180" y="14"/>
                  </a:lnTo>
                  <a:lnTo>
                    <a:pt x="1120" y="13"/>
                  </a:lnTo>
                  <a:lnTo>
                    <a:pt x="1058" y="14"/>
                  </a:lnTo>
                  <a:lnTo>
                    <a:pt x="997" y="19"/>
                  </a:lnTo>
                  <a:lnTo>
                    <a:pt x="935" y="26"/>
                  </a:lnTo>
                  <a:lnTo>
                    <a:pt x="873" y="37"/>
                  </a:lnTo>
                  <a:lnTo>
                    <a:pt x="811" y="50"/>
                  </a:lnTo>
                  <a:lnTo>
                    <a:pt x="750" y="67"/>
                  </a:lnTo>
                  <a:lnTo>
                    <a:pt x="689" y="87"/>
                  </a:lnTo>
                  <a:lnTo>
                    <a:pt x="629" y="111"/>
                  </a:lnTo>
                  <a:lnTo>
                    <a:pt x="568" y="138"/>
                  </a:lnTo>
                  <a:lnTo>
                    <a:pt x="510" y="169"/>
                  </a:lnTo>
                  <a:lnTo>
                    <a:pt x="452" y="203"/>
                  </a:lnTo>
                  <a:lnTo>
                    <a:pt x="395" y="242"/>
                  </a:lnTo>
                  <a:lnTo>
                    <a:pt x="369" y="262"/>
                  </a:lnTo>
                  <a:lnTo>
                    <a:pt x="344" y="282"/>
                  </a:lnTo>
                  <a:lnTo>
                    <a:pt x="319" y="303"/>
                  </a:lnTo>
                  <a:lnTo>
                    <a:pt x="296" y="325"/>
                  </a:lnTo>
                  <a:lnTo>
                    <a:pt x="274" y="349"/>
                  </a:lnTo>
                  <a:lnTo>
                    <a:pt x="251" y="372"/>
                  </a:lnTo>
                  <a:lnTo>
                    <a:pt x="231" y="397"/>
                  </a:lnTo>
                  <a:lnTo>
                    <a:pt x="211" y="423"/>
                  </a:lnTo>
                  <a:lnTo>
                    <a:pt x="192" y="449"/>
                  </a:lnTo>
                  <a:lnTo>
                    <a:pt x="174" y="477"/>
                  </a:lnTo>
                  <a:lnTo>
                    <a:pt x="156" y="506"/>
                  </a:lnTo>
                  <a:lnTo>
                    <a:pt x="140" y="534"/>
                  </a:lnTo>
                  <a:lnTo>
                    <a:pt x="124" y="565"/>
                  </a:lnTo>
                  <a:lnTo>
                    <a:pt x="109" y="596"/>
                  </a:lnTo>
                  <a:lnTo>
                    <a:pt x="95" y="626"/>
                  </a:lnTo>
                  <a:lnTo>
                    <a:pt x="83" y="659"/>
                  </a:lnTo>
                  <a:lnTo>
                    <a:pt x="71" y="692"/>
                  </a:lnTo>
                  <a:lnTo>
                    <a:pt x="59" y="726"/>
                  </a:lnTo>
                  <a:lnTo>
                    <a:pt x="50" y="760"/>
                  </a:lnTo>
                  <a:lnTo>
                    <a:pt x="40" y="795"/>
                  </a:lnTo>
                  <a:lnTo>
                    <a:pt x="32" y="831"/>
                  </a:lnTo>
                  <a:lnTo>
                    <a:pt x="24" y="867"/>
                  </a:lnTo>
                  <a:lnTo>
                    <a:pt x="18" y="904"/>
                  </a:lnTo>
                  <a:lnTo>
                    <a:pt x="13" y="941"/>
                  </a:lnTo>
                  <a:lnTo>
                    <a:pt x="9" y="980"/>
                  </a:lnTo>
                  <a:lnTo>
                    <a:pt x="4" y="1019"/>
                  </a:lnTo>
                  <a:lnTo>
                    <a:pt x="2" y="1058"/>
                  </a:lnTo>
                  <a:lnTo>
                    <a:pt x="1" y="1097"/>
                  </a:lnTo>
                  <a:lnTo>
                    <a:pt x="0" y="1139"/>
                  </a:lnTo>
                  <a:lnTo>
                    <a:pt x="1" y="1179"/>
                  </a:lnTo>
                  <a:lnTo>
                    <a:pt x="2" y="1220"/>
                  </a:lnTo>
                  <a:lnTo>
                    <a:pt x="4" y="1262"/>
                  </a:lnTo>
                  <a:lnTo>
                    <a:pt x="7" y="1299"/>
                  </a:lnTo>
                  <a:lnTo>
                    <a:pt x="12" y="1336"/>
                  </a:lnTo>
                  <a:lnTo>
                    <a:pt x="16" y="1373"/>
                  </a:lnTo>
                  <a:lnTo>
                    <a:pt x="22" y="1411"/>
                  </a:lnTo>
                  <a:lnTo>
                    <a:pt x="29" y="1449"/>
                  </a:lnTo>
                  <a:lnTo>
                    <a:pt x="36" y="1488"/>
                  </a:lnTo>
                  <a:lnTo>
                    <a:pt x="45" y="1526"/>
                  </a:lnTo>
                  <a:lnTo>
                    <a:pt x="54" y="1564"/>
                  </a:lnTo>
                  <a:lnTo>
                    <a:pt x="64" y="1602"/>
                  </a:lnTo>
                  <a:lnTo>
                    <a:pt x="74" y="1640"/>
                  </a:lnTo>
                  <a:lnTo>
                    <a:pt x="87" y="1677"/>
                  </a:lnTo>
                  <a:lnTo>
                    <a:pt x="100" y="1714"/>
                  </a:lnTo>
                  <a:lnTo>
                    <a:pt x="114" y="1752"/>
                  </a:lnTo>
                  <a:lnTo>
                    <a:pt x="128" y="1789"/>
                  </a:lnTo>
                  <a:lnTo>
                    <a:pt x="143" y="1825"/>
                  </a:lnTo>
                  <a:lnTo>
                    <a:pt x="160" y="1861"/>
                  </a:lnTo>
                  <a:lnTo>
                    <a:pt x="177" y="1896"/>
                  </a:lnTo>
                  <a:lnTo>
                    <a:pt x="195" y="1930"/>
                  </a:lnTo>
                  <a:lnTo>
                    <a:pt x="214" y="1964"/>
                  </a:lnTo>
                  <a:lnTo>
                    <a:pt x="234" y="1996"/>
                  </a:lnTo>
                  <a:lnTo>
                    <a:pt x="256" y="2028"/>
                  </a:lnTo>
                  <a:lnTo>
                    <a:pt x="278" y="2059"/>
                  </a:lnTo>
                  <a:lnTo>
                    <a:pt x="300" y="2089"/>
                  </a:lnTo>
                  <a:lnTo>
                    <a:pt x="325" y="2117"/>
                  </a:lnTo>
                  <a:lnTo>
                    <a:pt x="349" y="2145"/>
                  </a:lnTo>
                  <a:lnTo>
                    <a:pt x="374" y="2170"/>
                  </a:lnTo>
                  <a:lnTo>
                    <a:pt x="401" y="2196"/>
                  </a:lnTo>
                  <a:lnTo>
                    <a:pt x="428" y="2219"/>
                  </a:lnTo>
                  <a:lnTo>
                    <a:pt x="457" y="2241"/>
                  </a:lnTo>
                  <a:lnTo>
                    <a:pt x="486" y="2262"/>
                  </a:lnTo>
                  <a:lnTo>
                    <a:pt x="516" y="2281"/>
                  </a:lnTo>
                  <a:lnTo>
                    <a:pt x="547" y="2299"/>
                  </a:lnTo>
                  <a:lnTo>
                    <a:pt x="567" y="2307"/>
                  </a:lnTo>
                  <a:lnTo>
                    <a:pt x="588" y="2315"/>
                  </a:lnTo>
                  <a:lnTo>
                    <a:pt x="609" y="2319"/>
                  </a:lnTo>
                  <a:lnTo>
                    <a:pt x="630" y="2322"/>
                  </a:lnTo>
                  <a:lnTo>
                    <a:pt x="650" y="2323"/>
                  </a:lnTo>
                  <a:lnTo>
                    <a:pt x="671" y="2321"/>
                  </a:lnTo>
                  <a:lnTo>
                    <a:pt x="691" y="2318"/>
                  </a:lnTo>
                  <a:lnTo>
                    <a:pt x="712" y="2312"/>
                  </a:lnTo>
                  <a:lnTo>
                    <a:pt x="731" y="2305"/>
                  </a:lnTo>
                  <a:lnTo>
                    <a:pt x="749" y="2297"/>
                  </a:lnTo>
                  <a:lnTo>
                    <a:pt x="767" y="2286"/>
                  </a:lnTo>
                  <a:lnTo>
                    <a:pt x="784" y="2273"/>
                  </a:lnTo>
                  <a:lnTo>
                    <a:pt x="799" y="2259"/>
                  </a:lnTo>
                  <a:lnTo>
                    <a:pt x="813" y="2244"/>
                  </a:lnTo>
                  <a:lnTo>
                    <a:pt x="826" y="2226"/>
                  </a:lnTo>
                  <a:lnTo>
                    <a:pt x="837" y="2206"/>
                  </a:lnTo>
                  <a:lnTo>
                    <a:pt x="846" y="2187"/>
                  </a:lnTo>
                  <a:lnTo>
                    <a:pt x="854" y="2166"/>
                  </a:lnTo>
                  <a:lnTo>
                    <a:pt x="858" y="2146"/>
                  </a:lnTo>
                  <a:lnTo>
                    <a:pt x="861" y="2125"/>
                  </a:lnTo>
                  <a:lnTo>
                    <a:pt x="861" y="2105"/>
                  </a:lnTo>
                  <a:lnTo>
                    <a:pt x="860" y="2083"/>
                  </a:lnTo>
                  <a:lnTo>
                    <a:pt x="857" y="2063"/>
                  </a:lnTo>
                  <a:lnTo>
                    <a:pt x="852" y="2043"/>
                  </a:lnTo>
                  <a:lnTo>
                    <a:pt x="844" y="2024"/>
                  </a:lnTo>
                  <a:lnTo>
                    <a:pt x="836" y="2005"/>
                  </a:lnTo>
                  <a:lnTo>
                    <a:pt x="825" y="1988"/>
                  </a:lnTo>
                  <a:lnTo>
                    <a:pt x="812" y="1971"/>
                  </a:lnTo>
                  <a:lnTo>
                    <a:pt x="798" y="1955"/>
                  </a:lnTo>
                  <a:lnTo>
                    <a:pt x="783" y="1941"/>
                  </a:lnTo>
                  <a:lnTo>
                    <a:pt x="765" y="1929"/>
                  </a:lnTo>
                  <a:lnTo>
                    <a:pt x="746" y="1917"/>
                  </a:lnTo>
                  <a:close/>
                </a:path>
              </a:pathLst>
            </a:custGeom>
            <a:solidFill>
              <a:srgbClr val="FF3F9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69657" name="Freeform 14">
              <a:extLst>
                <a:ext uri="{FF2B5EF4-FFF2-40B4-BE49-F238E27FC236}">
                  <a16:creationId xmlns:a16="http://schemas.microsoft.com/office/drawing/2014/main" id="{0A561FFA-CAF3-49BB-805E-41D129806304}"/>
                </a:ext>
              </a:extLst>
            </p:cNvPr>
            <p:cNvSpPr>
              <a:spLocks/>
            </p:cNvSpPr>
            <p:nvPr/>
          </p:nvSpPr>
          <p:spPr bwMode="auto">
            <a:xfrm>
              <a:off x="4833" y="2490"/>
              <a:ext cx="195" cy="267"/>
            </a:xfrm>
            <a:custGeom>
              <a:avLst/>
              <a:gdLst>
                <a:gd name="T0" fmla="*/ 0 w 3309"/>
                <a:gd name="T1" fmla="*/ 0 h 4544"/>
                <a:gd name="T2" fmla="*/ 0 w 3309"/>
                <a:gd name="T3" fmla="*/ 0 h 4544"/>
                <a:gd name="T4" fmla="*/ 0 w 3309"/>
                <a:gd name="T5" fmla="*/ 0 h 4544"/>
                <a:gd name="T6" fmla="*/ 0 w 3309"/>
                <a:gd name="T7" fmla="*/ 0 h 4544"/>
                <a:gd name="T8" fmla="*/ 0 w 3309"/>
                <a:gd name="T9" fmla="*/ 0 h 4544"/>
                <a:gd name="T10" fmla="*/ 0 w 3309"/>
                <a:gd name="T11" fmla="*/ 0 h 4544"/>
                <a:gd name="T12" fmla="*/ 0 w 3309"/>
                <a:gd name="T13" fmla="*/ 0 h 4544"/>
                <a:gd name="T14" fmla="*/ 0 w 3309"/>
                <a:gd name="T15" fmla="*/ 0 h 4544"/>
                <a:gd name="T16" fmla="*/ 0 w 3309"/>
                <a:gd name="T17" fmla="*/ 0 h 4544"/>
                <a:gd name="T18" fmla="*/ 0 w 3309"/>
                <a:gd name="T19" fmla="*/ 0 h 4544"/>
                <a:gd name="T20" fmla="*/ 0 w 3309"/>
                <a:gd name="T21" fmla="*/ 0 h 4544"/>
                <a:gd name="T22" fmla="*/ 0 w 3309"/>
                <a:gd name="T23" fmla="*/ 0 h 4544"/>
                <a:gd name="T24" fmla="*/ 0 w 3309"/>
                <a:gd name="T25" fmla="*/ 0 h 4544"/>
                <a:gd name="T26" fmla="*/ 0 w 3309"/>
                <a:gd name="T27" fmla="*/ 0 h 4544"/>
                <a:gd name="T28" fmla="*/ 0 w 3309"/>
                <a:gd name="T29" fmla="*/ 0 h 4544"/>
                <a:gd name="T30" fmla="*/ 0 w 3309"/>
                <a:gd name="T31" fmla="*/ 0 h 4544"/>
                <a:gd name="T32" fmla="*/ 0 w 3309"/>
                <a:gd name="T33" fmla="*/ 0 h 4544"/>
                <a:gd name="T34" fmla="*/ 0 w 3309"/>
                <a:gd name="T35" fmla="*/ 0 h 4544"/>
                <a:gd name="T36" fmla="*/ 0 w 3309"/>
                <a:gd name="T37" fmla="*/ 0 h 4544"/>
                <a:gd name="T38" fmla="*/ 0 w 3309"/>
                <a:gd name="T39" fmla="*/ 0 h 4544"/>
                <a:gd name="T40" fmla="*/ 0 w 3309"/>
                <a:gd name="T41" fmla="*/ 0 h 4544"/>
                <a:gd name="T42" fmla="*/ 0 w 3309"/>
                <a:gd name="T43" fmla="*/ 0 h 4544"/>
                <a:gd name="T44" fmla="*/ 0 w 3309"/>
                <a:gd name="T45" fmla="*/ 0 h 4544"/>
                <a:gd name="T46" fmla="*/ 0 w 3309"/>
                <a:gd name="T47" fmla="*/ 0 h 4544"/>
                <a:gd name="T48" fmla="*/ 0 w 3309"/>
                <a:gd name="T49" fmla="*/ 0 h 4544"/>
                <a:gd name="T50" fmla="*/ 0 w 3309"/>
                <a:gd name="T51" fmla="*/ 0 h 4544"/>
                <a:gd name="T52" fmla="*/ 0 w 3309"/>
                <a:gd name="T53" fmla="*/ 0 h 4544"/>
                <a:gd name="T54" fmla="*/ 0 w 3309"/>
                <a:gd name="T55" fmla="*/ 0 h 4544"/>
                <a:gd name="T56" fmla="*/ 0 w 3309"/>
                <a:gd name="T57" fmla="*/ 0 h 4544"/>
                <a:gd name="T58" fmla="*/ 0 w 3309"/>
                <a:gd name="T59" fmla="*/ 0 h 4544"/>
                <a:gd name="T60" fmla="*/ 0 w 3309"/>
                <a:gd name="T61" fmla="*/ 0 h 4544"/>
                <a:gd name="T62" fmla="*/ 0 w 3309"/>
                <a:gd name="T63" fmla="*/ 0 h 4544"/>
                <a:gd name="T64" fmla="*/ 0 w 3309"/>
                <a:gd name="T65" fmla="*/ 0 h 4544"/>
                <a:gd name="T66" fmla="*/ 0 w 3309"/>
                <a:gd name="T67" fmla="*/ 0 h 4544"/>
                <a:gd name="T68" fmla="*/ 0 w 3309"/>
                <a:gd name="T69" fmla="*/ 0 h 4544"/>
                <a:gd name="T70" fmla="*/ 0 w 3309"/>
                <a:gd name="T71" fmla="*/ 0 h 4544"/>
                <a:gd name="T72" fmla="*/ 0 w 3309"/>
                <a:gd name="T73" fmla="*/ 0 h 4544"/>
                <a:gd name="T74" fmla="*/ 0 w 3309"/>
                <a:gd name="T75" fmla="*/ 0 h 4544"/>
                <a:gd name="T76" fmla="*/ 0 w 3309"/>
                <a:gd name="T77" fmla="*/ 0 h 4544"/>
                <a:gd name="T78" fmla="*/ 0 w 3309"/>
                <a:gd name="T79" fmla="*/ 0 h 4544"/>
                <a:gd name="T80" fmla="*/ 0 w 3309"/>
                <a:gd name="T81" fmla="*/ 0 h 4544"/>
                <a:gd name="T82" fmla="*/ 0 w 3309"/>
                <a:gd name="T83" fmla="*/ 0 h 4544"/>
                <a:gd name="T84" fmla="*/ 0 w 3309"/>
                <a:gd name="T85" fmla="*/ 0 h 4544"/>
                <a:gd name="T86" fmla="*/ 0 w 3309"/>
                <a:gd name="T87" fmla="*/ 0 h 4544"/>
                <a:gd name="T88" fmla="*/ 0 w 3309"/>
                <a:gd name="T89" fmla="*/ 0 h 4544"/>
                <a:gd name="T90" fmla="*/ 0 w 3309"/>
                <a:gd name="T91" fmla="*/ 0 h 4544"/>
                <a:gd name="T92" fmla="*/ 0 w 3309"/>
                <a:gd name="T93" fmla="*/ 0 h 4544"/>
                <a:gd name="T94" fmla="*/ 0 w 3309"/>
                <a:gd name="T95" fmla="*/ 0 h 4544"/>
                <a:gd name="T96" fmla="*/ 0 w 3309"/>
                <a:gd name="T97" fmla="*/ 0 h 4544"/>
                <a:gd name="T98" fmla="*/ 0 w 3309"/>
                <a:gd name="T99" fmla="*/ 0 h 4544"/>
                <a:gd name="T100" fmla="*/ 0 w 3309"/>
                <a:gd name="T101" fmla="*/ 0 h 4544"/>
                <a:gd name="T102" fmla="*/ 0 w 3309"/>
                <a:gd name="T103" fmla="*/ 0 h 4544"/>
                <a:gd name="T104" fmla="*/ 0 w 3309"/>
                <a:gd name="T105" fmla="*/ 0 h 4544"/>
                <a:gd name="T106" fmla="*/ 0 w 3309"/>
                <a:gd name="T107" fmla="*/ 0 h 4544"/>
                <a:gd name="T108" fmla="*/ 0 w 3309"/>
                <a:gd name="T109" fmla="*/ 0 h 4544"/>
                <a:gd name="T110" fmla="*/ 0 w 3309"/>
                <a:gd name="T111" fmla="*/ 0 h 4544"/>
                <a:gd name="T112" fmla="*/ 0 w 3309"/>
                <a:gd name="T113" fmla="*/ 0 h 4544"/>
                <a:gd name="T114" fmla="*/ 0 w 3309"/>
                <a:gd name="T115" fmla="*/ 0 h 4544"/>
                <a:gd name="T116" fmla="*/ 0 w 3309"/>
                <a:gd name="T117" fmla="*/ 0 h 4544"/>
                <a:gd name="T118" fmla="*/ 0 w 3309"/>
                <a:gd name="T119" fmla="*/ 0 h 4544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w 3309"/>
                <a:gd name="T181" fmla="*/ 0 h 4544"/>
                <a:gd name="T182" fmla="*/ 3309 w 3309"/>
                <a:gd name="T183" fmla="*/ 4544 h 4544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T180" t="T181" r="T182" b="T183"/>
              <a:pathLst>
                <a:path w="3309" h="4544">
                  <a:moveTo>
                    <a:pt x="2458" y="2125"/>
                  </a:moveTo>
                  <a:lnTo>
                    <a:pt x="2583" y="2093"/>
                  </a:lnTo>
                  <a:lnTo>
                    <a:pt x="2695" y="2063"/>
                  </a:lnTo>
                  <a:lnTo>
                    <a:pt x="2792" y="2034"/>
                  </a:lnTo>
                  <a:lnTo>
                    <a:pt x="2877" y="2008"/>
                  </a:lnTo>
                  <a:lnTo>
                    <a:pt x="2950" y="1984"/>
                  </a:lnTo>
                  <a:lnTo>
                    <a:pt x="3013" y="1960"/>
                  </a:lnTo>
                  <a:lnTo>
                    <a:pt x="3065" y="1939"/>
                  </a:lnTo>
                  <a:lnTo>
                    <a:pt x="3108" y="1920"/>
                  </a:lnTo>
                  <a:lnTo>
                    <a:pt x="3144" y="1901"/>
                  </a:lnTo>
                  <a:lnTo>
                    <a:pt x="3173" y="1884"/>
                  </a:lnTo>
                  <a:lnTo>
                    <a:pt x="3196" y="1868"/>
                  </a:lnTo>
                  <a:lnTo>
                    <a:pt x="3213" y="1853"/>
                  </a:lnTo>
                  <a:lnTo>
                    <a:pt x="3227" y="1839"/>
                  </a:lnTo>
                  <a:lnTo>
                    <a:pt x="3237" y="1827"/>
                  </a:lnTo>
                  <a:lnTo>
                    <a:pt x="3245" y="1815"/>
                  </a:lnTo>
                  <a:lnTo>
                    <a:pt x="3252" y="1803"/>
                  </a:lnTo>
                  <a:lnTo>
                    <a:pt x="3260" y="1785"/>
                  </a:lnTo>
                  <a:lnTo>
                    <a:pt x="3267" y="1766"/>
                  </a:lnTo>
                  <a:lnTo>
                    <a:pt x="3273" y="1745"/>
                  </a:lnTo>
                  <a:lnTo>
                    <a:pt x="3276" y="1724"/>
                  </a:lnTo>
                  <a:lnTo>
                    <a:pt x="3277" y="1703"/>
                  </a:lnTo>
                  <a:lnTo>
                    <a:pt x="3276" y="1681"/>
                  </a:lnTo>
                  <a:lnTo>
                    <a:pt x="3273" y="1660"/>
                  </a:lnTo>
                  <a:lnTo>
                    <a:pt x="3269" y="1641"/>
                  </a:lnTo>
                  <a:lnTo>
                    <a:pt x="3235" y="1557"/>
                  </a:lnTo>
                  <a:lnTo>
                    <a:pt x="3167" y="1395"/>
                  </a:lnTo>
                  <a:lnTo>
                    <a:pt x="3074" y="1178"/>
                  </a:lnTo>
                  <a:lnTo>
                    <a:pt x="2967" y="930"/>
                  </a:lnTo>
                  <a:lnTo>
                    <a:pt x="2857" y="675"/>
                  </a:lnTo>
                  <a:lnTo>
                    <a:pt x="2754" y="437"/>
                  </a:lnTo>
                  <a:lnTo>
                    <a:pt x="2669" y="241"/>
                  </a:lnTo>
                  <a:lnTo>
                    <a:pt x="2613" y="111"/>
                  </a:lnTo>
                  <a:lnTo>
                    <a:pt x="2608" y="100"/>
                  </a:lnTo>
                  <a:lnTo>
                    <a:pt x="2602" y="90"/>
                  </a:lnTo>
                  <a:lnTo>
                    <a:pt x="2595" y="80"/>
                  </a:lnTo>
                  <a:lnTo>
                    <a:pt x="2589" y="71"/>
                  </a:lnTo>
                  <a:lnTo>
                    <a:pt x="2581" y="61"/>
                  </a:lnTo>
                  <a:lnTo>
                    <a:pt x="2573" y="53"/>
                  </a:lnTo>
                  <a:lnTo>
                    <a:pt x="2564" y="45"/>
                  </a:lnTo>
                  <a:lnTo>
                    <a:pt x="2555" y="38"/>
                  </a:lnTo>
                  <a:lnTo>
                    <a:pt x="2545" y="30"/>
                  </a:lnTo>
                  <a:lnTo>
                    <a:pt x="2536" y="24"/>
                  </a:lnTo>
                  <a:lnTo>
                    <a:pt x="2525" y="19"/>
                  </a:lnTo>
                  <a:lnTo>
                    <a:pt x="2515" y="14"/>
                  </a:lnTo>
                  <a:lnTo>
                    <a:pt x="2504" y="10"/>
                  </a:lnTo>
                  <a:lnTo>
                    <a:pt x="2492" y="6"/>
                  </a:lnTo>
                  <a:lnTo>
                    <a:pt x="2481" y="4"/>
                  </a:lnTo>
                  <a:lnTo>
                    <a:pt x="2469" y="2"/>
                  </a:lnTo>
                  <a:lnTo>
                    <a:pt x="2457" y="0"/>
                  </a:lnTo>
                  <a:lnTo>
                    <a:pt x="2446" y="0"/>
                  </a:lnTo>
                  <a:lnTo>
                    <a:pt x="2433" y="0"/>
                  </a:lnTo>
                  <a:lnTo>
                    <a:pt x="2421" y="1"/>
                  </a:lnTo>
                  <a:lnTo>
                    <a:pt x="2410" y="3"/>
                  </a:lnTo>
                  <a:lnTo>
                    <a:pt x="2399" y="5"/>
                  </a:lnTo>
                  <a:lnTo>
                    <a:pt x="2387" y="8"/>
                  </a:lnTo>
                  <a:lnTo>
                    <a:pt x="2377" y="12"/>
                  </a:lnTo>
                  <a:lnTo>
                    <a:pt x="2365" y="17"/>
                  </a:lnTo>
                  <a:lnTo>
                    <a:pt x="2355" y="22"/>
                  </a:lnTo>
                  <a:lnTo>
                    <a:pt x="2345" y="27"/>
                  </a:lnTo>
                  <a:lnTo>
                    <a:pt x="2335" y="33"/>
                  </a:lnTo>
                  <a:lnTo>
                    <a:pt x="2326" y="41"/>
                  </a:lnTo>
                  <a:lnTo>
                    <a:pt x="2317" y="48"/>
                  </a:lnTo>
                  <a:lnTo>
                    <a:pt x="2308" y="57"/>
                  </a:lnTo>
                  <a:lnTo>
                    <a:pt x="2300" y="66"/>
                  </a:lnTo>
                  <a:lnTo>
                    <a:pt x="1219" y="1364"/>
                  </a:lnTo>
                  <a:lnTo>
                    <a:pt x="1207" y="1380"/>
                  </a:lnTo>
                  <a:lnTo>
                    <a:pt x="1197" y="1396"/>
                  </a:lnTo>
                  <a:lnTo>
                    <a:pt x="1189" y="1412"/>
                  </a:lnTo>
                  <a:lnTo>
                    <a:pt x="1184" y="1429"/>
                  </a:lnTo>
                  <a:lnTo>
                    <a:pt x="1178" y="1447"/>
                  </a:lnTo>
                  <a:lnTo>
                    <a:pt x="1176" y="1465"/>
                  </a:lnTo>
                  <a:lnTo>
                    <a:pt x="1175" y="1482"/>
                  </a:lnTo>
                  <a:lnTo>
                    <a:pt x="1176" y="1500"/>
                  </a:lnTo>
                  <a:lnTo>
                    <a:pt x="1178" y="1518"/>
                  </a:lnTo>
                  <a:lnTo>
                    <a:pt x="1183" y="1535"/>
                  </a:lnTo>
                  <a:lnTo>
                    <a:pt x="1188" y="1552"/>
                  </a:lnTo>
                  <a:lnTo>
                    <a:pt x="1195" y="1569"/>
                  </a:lnTo>
                  <a:lnTo>
                    <a:pt x="1205" y="1584"/>
                  </a:lnTo>
                  <a:lnTo>
                    <a:pt x="1215" y="1599"/>
                  </a:lnTo>
                  <a:lnTo>
                    <a:pt x="1228" y="1613"/>
                  </a:lnTo>
                  <a:lnTo>
                    <a:pt x="1242" y="1626"/>
                  </a:lnTo>
                  <a:lnTo>
                    <a:pt x="1257" y="1637"/>
                  </a:lnTo>
                  <a:lnTo>
                    <a:pt x="1273" y="1647"/>
                  </a:lnTo>
                  <a:lnTo>
                    <a:pt x="1290" y="1655"/>
                  </a:lnTo>
                  <a:lnTo>
                    <a:pt x="1307" y="1661"/>
                  </a:lnTo>
                  <a:lnTo>
                    <a:pt x="1324" y="1665"/>
                  </a:lnTo>
                  <a:lnTo>
                    <a:pt x="1342" y="1668"/>
                  </a:lnTo>
                  <a:lnTo>
                    <a:pt x="1360" y="1669"/>
                  </a:lnTo>
                  <a:lnTo>
                    <a:pt x="1378" y="1669"/>
                  </a:lnTo>
                  <a:lnTo>
                    <a:pt x="1395" y="1665"/>
                  </a:lnTo>
                  <a:lnTo>
                    <a:pt x="1413" y="1661"/>
                  </a:lnTo>
                  <a:lnTo>
                    <a:pt x="1430" y="1656"/>
                  </a:lnTo>
                  <a:lnTo>
                    <a:pt x="1446" y="1648"/>
                  </a:lnTo>
                  <a:lnTo>
                    <a:pt x="1462" y="1639"/>
                  </a:lnTo>
                  <a:lnTo>
                    <a:pt x="1476" y="1628"/>
                  </a:lnTo>
                  <a:lnTo>
                    <a:pt x="1490" y="1617"/>
                  </a:lnTo>
                  <a:lnTo>
                    <a:pt x="1503" y="1602"/>
                  </a:lnTo>
                  <a:lnTo>
                    <a:pt x="2393" y="535"/>
                  </a:lnTo>
                  <a:lnTo>
                    <a:pt x="2458" y="687"/>
                  </a:lnTo>
                  <a:lnTo>
                    <a:pt x="2525" y="840"/>
                  </a:lnTo>
                  <a:lnTo>
                    <a:pt x="2591" y="994"/>
                  </a:lnTo>
                  <a:lnTo>
                    <a:pt x="2656" y="1143"/>
                  </a:lnTo>
                  <a:lnTo>
                    <a:pt x="2716" y="1284"/>
                  </a:lnTo>
                  <a:lnTo>
                    <a:pt x="2771" y="1413"/>
                  </a:lnTo>
                  <a:lnTo>
                    <a:pt x="2820" y="1526"/>
                  </a:lnTo>
                  <a:lnTo>
                    <a:pt x="2860" y="1623"/>
                  </a:lnTo>
                  <a:lnTo>
                    <a:pt x="2782" y="1648"/>
                  </a:lnTo>
                  <a:lnTo>
                    <a:pt x="2688" y="1677"/>
                  </a:lnTo>
                  <a:lnTo>
                    <a:pt x="2582" y="1707"/>
                  </a:lnTo>
                  <a:lnTo>
                    <a:pt x="2467" y="1739"/>
                  </a:lnTo>
                  <a:lnTo>
                    <a:pt x="2345" y="1769"/>
                  </a:lnTo>
                  <a:lnTo>
                    <a:pt x="2220" y="1801"/>
                  </a:lnTo>
                  <a:lnTo>
                    <a:pt x="2094" y="1831"/>
                  </a:lnTo>
                  <a:lnTo>
                    <a:pt x="1969" y="1858"/>
                  </a:lnTo>
                  <a:lnTo>
                    <a:pt x="1957" y="1863"/>
                  </a:lnTo>
                  <a:lnTo>
                    <a:pt x="1944" y="1867"/>
                  </a:lnTo>
                  <a:lnTo>
                    <a:pt x="1931" y="1872"/>
                  </a:lnTo>
                  <a:lnTo>
                    <a:pt x="1920" y="1879"/>
                  </a:lnTo>
                  <a:lnTo>
                    <a:pt x="1908" y="1885"/>
                  </a:lnTo>
                  <a:lnTo>
                    <a:pt x="1897" y="1892"/>
                  </a:lnTo>
                  <a:lnTo>
                    <a:pt x="1887" y="1901"/>
                  </a:lnTo>
                  <a:lnTo>
                    <a:pt x="1877" y="1910"/>
                  </a:lnTo>
                  <a:lnTo>
                    <a:pt x="1869" y="1920"/>
                  </a:lnTo>
                  <a:lnTo>
                    <a:pt x="1860" y="1931"/>
                  </a:lnTo>
                  <a:lnTo>
                    <a:pt x="1853" y="1942"/>
                  </a:lnTo>
                  <a:lnTo>
                    <a:pt x="1846" y="1953"/>
                  </a:lnTo>
                  <a:lnTo>
                    <a:pt x="1840" y="1965"/>
                  </a:lnTo>
                  <a:lnTo>
                    <a:pt x="1835" y="1978"/>
                  </a:lnTo>
                  <a:lnTo>
                    <a:pt x="1831" y="1991"/>
                  </a:lnTo>
                  <a:lnTo>
                    <a:pt x="1828" y="2004"/>
                  </a:lnTo>
                  <a:lnTo>
                    <a:pt x="1825" y="2017"/>
                  </a:lnTo>
                  <a:lnTo>
                    <a:pt x="1824" y="2031"/>
                  </a:lnTo>
                  <a:lnTo>
                    <a:pt x="1824" y="2045"/>
                  </a:lnTo>
                  <a:lnTo>
                    <a:pt x="1825" y="2058"/>
                  </a:lnTo>
                  <a:lnTo>
                    <a:pt x="1827" y="2072"/>
                  </a:lnTo>
                  <a:lnTo>
                    <a:pt x="1829" y="2084"/>
                  </a:lnTo>
                  <a:lnTo>
                    <a:pt x="1834" y="2097"/>
                  </a:lnTo>
                  <a:lnTo>
                    <a:pt x="1838" y="2110"/>
                  </a:lnTo>
                  <a:lnTo>
                    <a:pt x="1843" y="2121"/>
                  </a:lnTo>
                  <a:lnTo>
                    <a:pt x="1850" y="2133"/>
                  </a:lnTo>
                  <a:lnTo>
                    <a:pt x="1857" y="2145"/>
                  </a:lnTo>
                  <a:lnTo>
                    <a:pt x="1864" y="2155"/>
                  </a:lnTo>
                  <a:lnTo>
                    <a:pt x="1873" y="2166"/>
                  </a:lnTo>
                  <a:lnTo>
                    <a:pt x="1883" y="2175"/>
                  </a:lnTo>
                  <a:lnTo>
                    <a:pt x="1893" y="2184"/>
                  </a:lnTo>
                  <a:lnTo>
                    <a:pt x="1904" y="2192"/>
                  </a:lnTo>
                  <a:lnTo>
                    <a:pt x="2888" y="2875"/>
                  </a:lnTo>
                  <a:lnTo>
                    <a:pt x="2384" y="3924"/>
                  </a:lnTo>
                  <a:lnTo>
                    <a:pt x="1560" y="2147"/>
                  </a:lnTo>
                  <a:lnTo>
                    <a:pt x="1553" y="2134"/>
                  </a:lnTo>
                  <a:lnTo>
                    <a:pt x="1545" y="2121"/>
                  </a:lnTo>
                  <a:lnTo>
                    <a:pt x="1537" y="2110"/>
                  </a:lnTo>
                  <a:lnTo>
                    <a:pt x="1527" y="2099"/>
                  </a:lnTo>
                  <a:lnTo>
                    <a:pt x="1517" y="2088"/>
                  </a:lnTo>
                  <a:lnTo>
                    <a:pt x="1506" y="2080"/>
                  </a:lnTo>
                  <a:lnTo>
                    <a:pt x="1494" y="2072"/>
                  </a:lnTo>
                  <a:lnTo>
                    <a:pt x="1483" y="2064"/>
                  </a:lnTo>
                  <a:lnTo>
                    <a:pt x="1470" y="2058"/>
                  </a:lnTo>
                  <a:lnTo>
                    <a:pt x="1457" y="2051"/>
                  </a:lnTo>
                  <a:lnTo>
                    <a:pt x="1443" y="2047"/>
                  </a:lnTo>
                  <a:lnTo>
                    <a:pt x="1430" y="2044"/>
                  </a:lnTo>
                  <a:lnTo>
                    <a:pt x="1415" y="2042"/>
                  </a:lnTo>
                  <a:lnTo>
                    <a:pt x="1401" y="2040"/>
                  </a:lnTo>
                  <a:lnTo>
                    <a:pt x="1386" y="2040"/>
                  </a:lnTo>
                  <a:lnTo>
                    <a:pt x="1371" y="2041"/>
                  </a:lnTo>
                  <a:lnTo>
                    <a:pt x="1357" y="2043"/>
                  </a:lnTo>
                  <a:lnTo>
                    <a:pt x="1342" y="2047"/>
                  </a:lnTo>
                  <a:lnTo>
                    <a:pt x="1328" y="2051"/>
                  </a:lnTo>
                  <a:lnTo>
                    <a:pt x="1315" y="2057"/>
                  </a:lnTo>
                  <a:lnTo>
                    <a:pt x="1302" y="2063"/>
                  </a:lnTo>
                  <a:lnTo>
                    <a:pt x="1290" y="2070"/>
                  </a:lnTo>
                  <a:lnTo>
                    <a:pt x="1278" y="2079"/>
                  </a:lnTo>
                  <a:lnTo>
                    <a:pt x="1267" y="2087"/>
                  </a:lnTo>
                  <a:lnTo>
                    <a:pt x="1257" y="2098"/>
                  </a:lnTo>
                  <a:lnTo>
                    <a:pt x="1247" y="2109"/>
                  </a:lnTo>
                  <a:lnTo>
                    <a:pt x="1239" y="2120"/>
                  </a:lnTo>
                  <a:lnTo>
                    <a:pt x="1231" y="2132"/>
                  </a:lnTo>
                  <a:lnTo>
                    <a:pt x="1225" y="2145"/>
                  </a:lnTo>
                  <a:lnTo>
                    <a:pt x="1219" y="2158"/>
                  </a:lnTo>
                  <a:lnTo>
                    <a:pt x="1214" y="2172"/>
                  </a:lnTo>
                  <a:lnTo>
                    <a:pt x="1210" y="2186"/>
                  </a:lnTo>
                  <a:lnTo>
                    <a:pt x="998" y="3169"/>
                  </a:lnTo>
                  <a:lnTo>
                    <a:pt x="648" y="2741"/>
                  </a:lnTo>
                  <a:lnTo>
                    <a:pt x="927" y="2329"/>
                  </a:lnTo>
                  <a:lnTo>
                    <a:pt x="934" y="2316"/>
                  </a:lnTo>
                  <a:lnTo>
                    <a:pt x="941" y="2304"/>
                  </a:lnTo>
                  <a:lnTo>
                    <a:pt x="947" y="2291"/>
                  </a:lnTo>
                  <a:lnTo>
                    <a:pt x="951" y="2277"/>
                  </a:lnTo>
                  <a:lnTo>
                    <a:pt x="955" y="2263"/>
                  </a:lnTo>
                  <a:lnTo>
                    <a:pt x="957" y="2250"/>
                  </a:lnTo>
                  <a:lnTo>
                    <a:pt x="959" y="2235"/>
                  </a:lnTo>
                  <a:lnTo>
                    <a:pt x="959" y="2221"/>
                  </a:lnTo>
                  <a:lnTo>
                    <a:pt x="958" y="2207"/>
                  </a:lnTo>
                  <a:lnTo>
                    <a:pt x="956" y="2193"/>
                  </a:lnTo>
                  <a:lnTo>
                    <a:pt x="953" y="2180"/>
                  </a:lnTo>
                  <a:lnTo>
                    <a:pt x="949" y="2166"/>
                  </a:lnTo>
                  <a:lnTo>
                    <a:pt x="944" y="2152"/>
                  </a:lnTo>
                  <a:lnTo>
                    <a:pt x="938" y="2139"/>
                  </a:lnTo>
                  <a:lnTo>
                    <a:pt x="930" y="2127"/>
                  </a:lnTo>
                  <a:lnTo>
                    <a:pt x="922" y="2114"/>
                  </a:lnTo>
                  <a:lnTo>
                    <a:pt x="912" y="2103"/>
                  </a:lnTo>
                  <a:lnTo>
                    <a:pt x="903" y="2093"/>
                  </a:lnTo>
                  <a:lnTo>
                    <a:pt x="892" y="2083"/>
                  </a:lnTo>
                  <a:lnTo>
                    <a:pt x="880" y="2074"/>
                  </a:lnTo>
                  <a:lnTo>
                    <a:pt x="869" y="2066"/>
                  </a:lnTo>
                  <a:lnTo>
                    <a:pt x="856" y="2060"/>
                  </a:lnTo>
                  <a:lnTo>
                    <a:pt x="843" y="2054"/>
                  </a:lnTo>
                  <a:lnTo>
                    <a:pt x="831" y="2049"/>
                  </a:lnTo>
                  <a:lnTo>
                    <a:pt x="817" y="2045"/>
                  </a:lnTo>
                  <a:lnTo>
                    <a:pt x="803" y="2042"/>
                  </a:lnTo>
                  <a:lnTo>
                    <a:pt x="788" y="2041"/>
                  </a:lnTo>
                  <a:lnTo>
                    <a:pt x="774" y="2040"/>
                  </a:lnTo>
                  <a:lnTo>
                    <a:pt x="761" y="2041"/>
                  </a:lnTo>
                  <a:lnTo>
                    <a:pt x="746" y="2042"/>
                  </a:lnTo>
                  <a:lnTo>
                    <a:pt x="732" y="2045"/>
                  </a:lnTo>
                  <a:lnTo>
                    <a:pt x="717" y="2048"/>
                  </a:lnTo>
                  <a:lnTo>
                    <a:pt x="371" y="2157"/>
                  </a:lnTo>
                  <a:lnTo>
                    <a:pt x="371" y="1699"/>
                  </a:lnTo>
                  <a:lnTo>
                    <a:pt x="959" y="1906"/>
                  </a:lnTo>
                  <a:lnTo>
                    <a:pt x="977" y="1911"/>
                  </a:lnTo>
                  <a:lnTo>
                    <a:pt x="996" y="1915"/>
                  </a:lnTo>
                  <a:lnTo>
                    <a:pt x="1014" y="1917"/>
                  </a:lnTo>
                  <a:lnTo>
                    <a:pt x="1032" y="1916"/>
                  </a:lnTo>
                  <a:lnTo>
                    <a:pt x="1050" y="1914"/>
                  </a:lnTo>
                  <a:lnTo>
                    <a:pt x="1067" y="1910"/>
                  </a:lnTo>
                  <a:lnTo>
                    <a:pt x="1084" y="1905"/>
                  </a:lnTo>
                  <a:lnTo>
                    <a:pt x="1101" y="1898"/>
                  </a:lnTo>
                  <a:lnTo>
                    <a:pt x="1117" y="1889"/>
                  </a:lnTo>
                  <a:lnTo>
                    <a:pt x="1132" y="1880"/>
                  </a:lnTo>
                  <a:lnTo>
                    <a:pt x="1146" y="1868"/>
                  </a:lnTo>
                  <a:lnTo>
                    <a:pt x="1158" y="1855"/>
                  </a:lnTo>
                  <a:lnTo>
                    <a:pt x="1170" y="1841"/>
                  </a:lnTo>
                  <a:lnTo>
                    <a:pt x="1179" y="1827"/>
                  </a:lnTo>
                  <a:lnTo>
                    <a:pt x="1188" y="1810"/>
                  </a:lnTo>
                  <a:lnTo>
                    <a:pt x="1195" y="1793"/>
                  </a:lnTo>
                  <a:lnTo>
                    <a:pt x="1201" y="1774"/>
                  </a:lnTo>
                  <a:lnTo>
                    <a:pt x="1205" y="1756"/>
                  </a:lnTo>
                  <a:lnTo>
                    <a:pt x="1206" y="1738"/>
                  </a:lnTo>
                  <a:lnTo>
                    <a:pt x="1206" y="1719"/>
                  </a:lnTo>
                  <a:lnTo>
                    <a:pt x="1204" y="1701"/>
                  </a:lnTo>
                  <a:lnTo>
                    <a:pt x="1200" y="1683"/>
                  </a:lnTo>
                  <a:lnTo>
                    <a:pt x="1194" y="1666"/>
                  </a:lnTo>
                  <a:lnTo>
                    <a:pt x="1188" y="1651"/>
                  </a:lnTo>
                  <a:lnTo>
                    <a:pt x="1179" y="1635"/>
                  </a:lnTo>
                  <a:lnTo>
                    <a:pt x="1170" y="1620"/>
                  </a:lnTo>
                  <a:lnTo>
                    <a:pt x="1158" y="1606"/>
                  </a:lnTo>
                  <a:lnTo>
                    <a:pt x="1146" y="1593"/>
                  </a:lnTo>
                  <a:lnTo>
                    <a:pt x="1132" y="1582"/>
                  </a:lnTo>
                  <a:lnTo>
                    <a:pt x="1116" y="1572"/>
                  </a:lnTo>
                  <a:lnTo>
                    <a:pt x="1100" y="1563"/>
                  </a:lnTo>
                  <a:lnTo>
                    <a:pt x="1082" y="1556"/>
                  </a:lnTo>
                  <a:lnTo>
                    <a:pt x="247" y="1262"/>
                  </a:lnTo>
                  <a:lnTo>
                    <a:pt x="237" y="1258"/>
                  </a:lnTo>
                  <a:lnTo>
                    <a:pt x="226" y="1256"/>
                  </a:lnTo>
                  <a:lnTo>
                    <a:pt x="214" y="1254"/>
                  </a:lnTo>
                  <a:lnTo>
                    <a:pt x="204" y="1253"/>
                  </a:lnTo>
                  <a:lnTo>
                    <a:pt x="193" y="1252"/>
                  </a:lnTo>
                  <a:lnTo>
                    <a:pt x="182" y="1252"/>
                  </a:lnTo>
                  <a:lnTo>
                    <a:pt x="171" y="1252"/>
                  </a:lnTo>
                  <a:lnTo>
                    <a:pt x="160" y="1253"/>
                  </a:lnTo>
                  <a:lnTo>
                    <a:pt x="150" y="1255"/>
                  </a:lnTo>
                  <a:lnTo>
                    <a:pt x="138" y="1258"/>
                  </a:lnTo>
                  <a:lnTo>
                    <a:pt x="127" y="1260"/>
                  </a:lnTo>
                  <a:lnTo>
                    <a:pt x="118" y="1265"/>
                  </a:lnTo>
                  <a:lnTo>
                    <a:pt x="107" y="1269"/>
                  </a:lnTo>
                  <a:lnTo>
                    <a:pt x="98" y="1274"/>
                  </a:lnTo>
                  <a:lnTo>
                    <a:pt x="88" y="1279"/>
                  </a:lnTo>
                  <a:lnTo>
                    <a:pt x="79" y="1286"/>
                  </a:lnTo>
                  <a:lnTo>
                    <a:pt x="69" y="1292"/>
                  </a:lnTo>
                  <a:lnTo>
                    <a:pt x="61" y="1300"/>
                  </a:lnTo>
                  <a:lnTo>
                    <a:pt x="53" y="1307"/>
                  </a:lnTo>
                  <a:lnTo>
                    <a:pt x="46" y="1315"/>
                  </a:lnTo>
                  <a:lnTo>
                    <a:pt x="38" y="1324"/>
                  </a:lnTo>
                  <a:lnTo>
                    <a:pt x="32" y="1334"/>
                  </a:lnTo>
                  <a:lnTo>
                    <a:pt x="27" y="1342"/>
                  </a:lnTo>
                  <a:lnTo>
                    <a:pt x="21" y="1352"/>
                  </a:lnTo>
                  <a:lnTo>
                    <a:pt x="16" y="1362"/>
                  </a:lnTo>
                  <a:lnTo>
                    <a:pt x="12" y="1372"/>
                  </a:lnTo>
                  <a:lnTo>
                    <a:pt x="9" y="1382"/>
                  </a:lnTo>
                  <a:lnTo>
                    <a:pt x="6" y="1393"/>
                  </a:lnTo>
                  <a:lnTo>
                    <a:pt x="3" y="1403"/>
                  </a:lnTo>
                  <a:lnTo>
                    <a:pt x="1" y="1415"/>
                  </a:lnTo>
                  <a:lnTo>
                    <a:pt x="0" y="1426"/>
                  </a:lnTo>
                  <a:lnTo>
                    <a:pt x="0" y="1437"/>
                  </a:lnTo>
                  <a:lnTo>
                    <a:pt x="0" y="2411"/>
                  </a:lnTo>
                  <a:lnTo>
                    <a:pt x="0" y="2421"/>
                  </a:lnTo>
                  <a:lnTo>
                    <a:pt x="1" y="2433"/>
                  </a:lnTo>
                  <a:lnTo>
                    <a:pt x="3" y="2444"/>
                  </a:lnTo>
                  <a:lnTo>
                    <a:pt x="6" y="2454"/>
                  </a:lnTo>
                  <a:lnTo>
                    <a:pt x="9" y="2465"/>
                  </a:lnTo>
                  <a:lnTo>
                    <a:pt x="12" y="2476"/>
                  </a:lnTo>
                  <a:lnTo>
                    <a:pt x="16" y="2485"/>
                  </a:lnTo>
                  <a:lnTo>
                    <a:pt x="20" y="2495"/>
                  </a:lnTo>
                  <a:lnTo>
                    <a:pt x="26" y="2504"/>
                  </a:lnTo>
                  <a:lnTo>
                    <a:pt x="31" y="2514"/>
                  </a:lnTo>
                  <a:lnTo>
                    <a:pt x="37" y="2522"/>
                  </a:lnTo>
                  <a:lnTo>
                    <a:pt x="44" y="2531"/>
                  </a:lnTo>
                  <a:lnTo>
                    <a:pt x="51" y="2539"/>
                  </a:lnTo>
                  <a:lnTo>
                    <a:pt x="60" y="2547"/>
                  </a:lnTo>
                  <a:lnTo>
                    <a:pt x="67" y="2554"/>
                  </a:lnTo>
                  <a:lnTo>
                    <a:pt x="77" y="2560"/>
                  </a:lnTo>
                  <a:lnTo>
                    <a:pt x="85" y="2567"/>
                  </a:lnTo>
                  <a:lnTo>
                    <a:pt x="95" y="2572"/>
                  </a:lnTo>
                  <a:lnTo>
                    <a:pt x="104" y="2577"/>
                  </a:lnTo>
                  <a:lnTo>
                    <a:pt x="114" y="2582"/>
                  </a:lnTo>
                  <a:lnTo>
                    <a:pt x="124" y="2586"/>
                  </a:lnTo>
                  <a:lnTo>
                    <a:pt x="135" y="2589"/>
                  </a:lnTo>
                  <a:lnTo>
                    <a:pt x="145" y="2592"/>
                  </a:lnTo>
                  <a:lnTo>
                    <a:pt x="156" y="2594"/>
                  </a:lnTo>
                  <a:lnTo>
                    <a:pt x="167" y="2595"/>
                  </a:lnTo>
                  <a:lnTo>
                    <a:pt x="177" y="2596"/>
                  </a:lnTo>
                  <a:lnTo>
                    <a:pt x="188" y="2596"/>
                  </a:lnTo>
                  <a:lnTo>
                    <a:pt x="199" y="2596"/>
                  </a:lnTo>
                  <a:lnTo>
                    <a:pt x="209" y="2595"/>
                  </a:lnTo>
                  <a:lnTo>
                    <a:pt x="221" y="2593"/>
                  </a:lnTo>
                  <a:lnTo>
                    <a:pt x="231" y="2591"/>
                  </a:lnTo>
                  <a:lnTo>
                    <a:pt x="242" y="2588"/>
                  </a:lnTo>
                  <a:lnTo>
                    <a:pt x="322" y="2562"/>
                  </a:lnTo>
                  <a:lnTo>
                    <a:pt x="264" y="2647"/>
                  </a:lnTo>
                  <a:lnTo>
                    <a:pt x="256" y="2660"/>
                  </a:lnTo>
                  <a:lnTo>
                    <a:pt x="249" y="2674"/>
                  </a:lnTo>
                  <a:lnTo>
                    <a:pt x="243" y="2688"/>
                  </a:lnTo>
                  <a:lnTo>
                    <a:pt x="239" y="2701"/>
                  </a:lnTo>
                  <a:lnTo>
                    <a:pt x="236" y="2715"/>
                  </a:lnTo>
                  <a:lnTo>
                    <a:pt x="234" y="2730"/>
                  </a:lnTo>
                  <a:lnTo>
                    <a:pt x="232" y="2745"/>
                  </a:lnTo>
                  <a:lnTo>
                    <a:pt x="232" y="2760"/>
                  </a:lnTo>
                  <a:lnTo>
                    <a:pt x="234" y="2773"/>
                  </a:lnTo>
                  <a:lnTo>
                    <a:pt x="236" y="2788"/>
                  </a:lnTo>
                  <a:lnTo>
                    <a:pt x="240" y="2802"/>
                  </a:lnTo>
                  <a:lnTo>
                    <a:pt x="244" y="2816"/>
                  </a:lnTo>
                  <a:lnTo>
                    <a:pt x="249" y="2830"/>
                  </a:lnTo>
                  <a:lnTo>
                    <a:pt x="257" y="2843"/>
                  </a:lnTo>
                  <a:lnTo>
                    <a:pt x="264" y="2856"/>
                  </a:lnTo>
                  <a:lnTo>
                    <a:pt x="274" y="2868"/>
                  </a:lnTo>
                  <a:lnTo>
                    <a:pt x="955" y="3702"/>
                  </a:lnTo>
                  <a:lnTo>
                    <a:pt x="963" y="3713"/>
                  </a:lnTo>
                  <a:lnTo>
                    <a:pt x="973" y="3723"/>
                  </a:lnTo>
                  <a:lnTo>
                    <a:pt x="982" y="3731"/>
                  </a:lnTo>
                  <a:lnTo>
                    <a:pt x="993" y="3738"/>
                  </a:lnTo>
                  <a:lnTo>
                    <a:pt x="1003" y="3746"/>
                  </a:lnTo>
                  <a:lnTo>
                    <a:pt x="1015" y="3751"/>
                  </a:lnTo>
                  <a:lnTo>
                    <a:pt x="1027" y="3756"/>
                  </a:lnTo>
                  <a:lnTo>
                    <a:pt x="1038" y="3762"/>
                  </a:lnTo>
                  <a:lnTo>
                    <a:pt x="1051" y="3765"/>
                  </a:lnTo>
                  <a:lnTo>
                    <a:pt x="1063" y="3768"/>
                  </a:lnTo>
                  <a:lnTo>
                    <a:pt x="1077" y="3770"/>
                  </a:lnTo>
                  <a:lnTo>
                    <a:pt x="1089" y="3771"/>
                  </a:lnTo>
                  <a:lnTo>
                    <a:pt x="1102" y="3771"/>
                  </a:lnTo>
                  <a:lnTo>
                    <a:pt x="1115" y="3770"/>
                  </a:lnTo>
                  <a:lnTo>
                    <a:pt x="1129" y="3769"/>
                  </a:lnTo>
                  <a:lnTo>
                    <a:pt x="1141" y="3766"/>
                  </a:lnTo>
                  <a:lnTo>
                    <a:pt x="1154" y="3763"/>
                  </a:lnTo>
                  <a:lnTo>
                    <a:pt x="1167" y="3759"/>
                  </a:lnTo>
                  <a:lnTo>
                    <a:pt x="1178" y="3753"/>
                  </a:lnTo>
                  <a:lnTo>
                    <a:pt x="1190" y="3747"/>
                  </a:lnTo>
                  <a:lnTo>
                    <a:pt x="1201" y="3740"/>
                  </a:lnTo>
                  <a:lnTo>
                    <a:pt x="1211" y="3732"/>
                  </a:lnTo>
                  <a:lnTo>
                    <a:pt x="1221" y="3725"/>
                  </a:lnTo>
                  <a:lnTo>
                    <a:pt x="1230" y="3715"/>
                  </a:lnTo>
                  <a:lnTo>
                    <a:pt x="1239" y="3706"/>
                  </a:lnTo>
                  <a:lnTo>
                    <a:pt x="1247" y="3696"/>
                  </a:lnTo>
                  <a:lnTo>
                    <a:pt x="1255" y="3685"/>
                  </a:lnTo>
                  <a:lnTo>
                    <a:pt x="1261" y="3674"/>
                  </a:lnTo>
                  <a:lnTo>
                    <a:pt x="1266" y="3662"/>
                  </a:lnTo>
                  <a:lnTo>
                    <a:pt x="1272" y="3650"/>
                  </a:lnTo>
                  <a:lnTo>
                    <a:pt x="1276" y="3638"/>
                  </a:lnTo>
                  <a:lnTo>
                    <a:pt x="1279" y="3625"/>
                  </a:lnTo>
                  <a:lnTo>
                    <a:pt x="1456" y="2805"/>
                  </a:lnTo>
                  <a:lnTo>
                    <a:pt x="2212" y="4436"/>
                  </a:lnTo>
                  <a:lnTo>
                    <a:pt x="2219" y="4449"/>
                  </a:lnTo>
                  <a:lnTo>
                    <a:pt x="2225" y="4459"/>
                  </a:lnTo>
                  <a:lnTo>
                    <a:pt x="2234" y="4471"/>
                  </a:lnTo>
                  <a:lnTo>
                    <a:pt x="2241" y="4481"/>
                  </a:lnTo>
                  <a:lnTo>
                    <a:pt x="2251" y="4490"/>
                  </a:lnTo>
                  <a:lnTo>
                    <a:pt x="2260" y="4499"/>
                  </a:lnTo>
                  <a:lnTo>
                    <a:pt x="2270" y="4507"/>
                  </a:lnTo>
                  <a:lnTo>
                    <a:pt x="2280" y="4515"/>
                  </a:lnTo>
                  <a:lnTo>
                    <a:pt x="2292" y="4521"/>
                  </a:lnTo>
                  <a:lnTo>
                    <a:pt x="2304" y="4527"/>
                  </a:lnTo>
                  <a:lnTo>
                    <a:pt x="2315" y="4533"/>
                  </a:lnTo>
                  <a:lnTo>
                    <a:pt x="2328" y="4536"/>
                  </a:lnTo>
                  <a:lnTo>
                    <a:pt x="2341" y="4540"/>
                  </a:lnTo>
                  <a:lnTo>
                    <a:pt x="2353" y="4542"/>
                  </a:lnTo>
                  <a:lnTo>
                    <a:pt x="2366" y="4543"/>
                  </a:lnTo>
                  <a:lnTo>
                    <a:pt x="2380" y="4544"/>
                  </a:lnTo>
                  <a:lnTo>
                    <a:pt x="2394" y="4543"/>
                  </a:lnTo>
                  <a:lnTo>
                    <a:pt x="2406" y="4542"/>
                  </a:lnTo>
                  <a:lnTo>
                    <a:pt x="2419" y="4540"/>
                  </a:lnTo>
                  <a:lnTo>
                    <a:pt x="2432" y="4537"/>
                  </a:lnTo>
                  <a:lnTo>
                    <a:pt x="2445" y="4533"/>
                  </a:lnTo>
                  <a:lnTo>
                    <a:pt x="2456" y="4528"/>
                  </a:lnTo>
                  <a:lnTo>
                    <a:pt x="2468" y="4522"/>
                  </a:lnTo>
                  <a:lnTo>
                    <a:pt x="2480" y="4516"/>
                  </a:lnTo>
                  <a:lnTo>
                    <a:pt x="2490" y="4508"/>
                  </a:lnTo>
                  <a:lnTo>
                    <a:pt x="2500" y="4501"/>
                  </a:lnTo>
                  <a:lnTo>
                    <a:pt x="2510" y="4492"/>
                  </a:lnTo>
                  <a:lnTo>
                    <a:pt x="2519" y="4483"/>
                  </a:lnTo>
                  <a:lnTo>
                    <a:pt x="2527" y="4472"/>
                  </a:lnTo>
                  <a:lnTo>
                    <a:pt x="2535" y="4462"/>
                  </a:lnTo>
                  <a:lnTo>
                    <a:pt x="2542" y="4451"/>
                  </a:lnTo>
                  <a:lnTo>
                    <a:pt x="2548" y="4438"/>
                  </a:lnTo>
                  <a:lnTo>
                    <a:pt x="3291" y="2893"/>
                  </a:lnTo>
                  <a:lnTo>
                    <a:pt x="3297" y="2877"/>
                  </a:lnTo>
                  <a:lnTo>
                    <a:pt x="3302" y="2862"/>
                  </a:lnTo>
                  <a:lnTo>
                    <a:pt x="3306" y="2846"/>
                  </a:lnTo>
                  <a:lnTo>
                    <a:pt x="3308" y="2830"/>
                  </a:lnTo>
                  <a:lnTo>
                    <a:pt x="3309" y="2813"/>
                  </a:lnTo>
                  <a:lnTo>
                    <a:pt x="3308" y="2797"/>
                  </a:lnTo>
                  <a:lnTo>
                    <a:pt x="3306" y="2781"/>
                  </a:lnTo>
                  <a:lnTo>
                    <a:pt x="3302" y="2765"/>
                  </a:lnTo>
                  <a:lnTo>
                    <a:pt x="3297" y="2750"/>
                  </a:lnTo>
                  <a:lnTo>
                    <a:pt x="3292" y="2735"/>
                  </a:lnTo>
                  <a:lnTo>
                    <a:pt x="3284" y="2720"/>
                  </a:lnTo>
                  <a:lnTo>
                    <a:pt x="3276" y="2707"/>
                  </a:lnTo>
                  <a:lnTo>
                    <a:pt x="3265" y="2694"/>
                  </a:lnTo>
                  <a:lnTo>
                    <a:pt x="3255" y="2682"/>
                  </a:lnTo>
                  <a:lnTo>
                    <a:pt x="3242" y="2671"/>
                  </a:lnTo>
                  <a:lnTo>
                    <a:pt x="3229" y="2660"/>
                  </a:lnTo>
                  <a:lnTo>
                    <a:pt x="2458" y="2125"/>
                  </a:lnTo>
                  <a:close/>
                </a:path>
              </a:pathLst>
            </a:custGeom>
            <a:solidFill>
              <a:srgbClr val="FF3F9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</p:grpSp>
      <p:sp>
        <p:nvSpPr>
          <p:cNvPr id="29" name="AutoShape 17">
            <a:extLst>
              <a:ext uri="{FF2B5EF4-FFF2-40B4-BE49-F238E27FC236}">
                <a16:creationId xmlns:a16="http://schemas.microsoft.com/office/drawing/2014/main" id="{4BDF7800-3AF9-4FCA-A9A6-74265BD57B4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23325" y="3669602"/>
            <a:ext cx="7145350" cy="1889749"/>
          </a:xfrm>
          <a:prstGeom prst="cloudCallout">
            <a:avLst>
              <a:gd name="adj1" fmla="val -49550"/>
              <a:gd name="adj2" fmla="val 45137"/>
            </a:avLst>
          </a:prstGeom>
          <a:solidFill>
            <a:schemeClr val="bg1"/>
          </a:solidFill>
          <a:ln w="57150">
            <a:solidFill>
              <a:schemeClr val="accent5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  <a:defRPr/>
            </a:pPr>
            <a:endParaRPr lang="en-US" altLang="ja-JP" sz="1050" dirty="0"/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ja-JP" altLang="en-US" dirty="0"/>
              <a:t>しばらくって、どれぐらい？</a:t>
            </a:r>
          </a:p>
        </p:txBody>
      </p:sp>
      <p:sp>
        <p:nvSpPr>
          <p:cNvPr id="26" name="タイトル 1">
            <a:extLst>
              <a:ext uri="{FF2B5EF4-FFF2-40B4-BE49-F238E27FC236}">
                <a16:creationId xmlns:a16="http://schemas.microsoft.com/office/drawing/2014/main" id="{8D4EC061-7C4A-4C76-98C3-6CAA03D9F5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3400" y="914399"/>
            <a:ext cx="10877550" cy="2043847"/>
          </a:xfrm>
        </p:spPr>
        <p:txBody>
          <a:bodyPr>
            <a:normAutofit fontScale="90000"/>
          </a:bodyPr>
          <a:lstStyle/>
          <a:p>
            <a:r>
              <a:rPr kumimoji="1"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「しばらく、お待ちください」と言われたら、</a:t>
            </a:r>
            <a:br>
              <a:rPr kumimoji="1" lang="en-US" altLang="ja-JP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</a:br>
            <a:br>
              <a:rPr kumimoji="1" lang="en-US" altLang="ja-JP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</a:br>
            <a:r>
              <a:rPr kumimoji="1"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どのくらい待つことをイメージしますか？</a:t>
            </a:r>
          </a:p>
        </p:txBody>
      </p:sp>
      <p:pic>
        <p:nvPicPr>
          <p:cNvPr id="3" name="図 2">
            <a:extLst>
              <a:ext uri="{FF2B5EF4-FFF2-40B4-BE49-F238E27FC236}">
                <a16:creationId xmlns:a16="http://schemas.microsoft.com/office/drawing/2014/main" id="{694BB6B0-7EC5-45ED-9030-D62CA964376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68675" y="6467822"/>
            <a:ext cx="2298391" cy="39017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32" presetClass="emph" presetSubtype="0" repeatCount="indefinite" fill="remove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8" dur="2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9" dur="2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0" dur="2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1" dur="2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12" dur="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3" dur="4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4" dur="4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5" dur="4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6" dur="4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89D481AD-AE28-4B9B-B987-38F744FB75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43000"/>
            <a:ext cx="10515600" cy="503396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endParaRPr lang="en-US" altLang="ja-JP" dirty="0"/>
          </a:p>
          <a:p>
            <a:r>
              <a:rPr lang="ja-JP" altLang="ja-JP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５分と思う人もいれば、もっと長い時間を思い浮かべる人もいるでしょう。このように、受け取る人によって解釈が異なる表現を</a:t>
            </a:r>
            <a:r>
              <a:rPr lang="ja-JP" altLang="ja-JP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“</a:t>
            </a:r>
            <a:r>
              <a:rPr lang="ja-JP" altLang="en-US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曖昧な</a:t>
            </a:r>
            <a:r>
              <a:rPr lang="ja-JP" altLang="ja-JP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表現</a:t>
            </a:r>
            <a:r>
              <a:rPr lang="ja-JP" altLang="en-US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”</a:t>
            </a:r>
            <a:r>
              <a:rPr lang="ja-JP" altLang="ja-JP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と呼びます。</a:t>
            </a:r>
            <a:endParaRPr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endParaRPr lang="ja-JP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lang="ja-JP" altLang="ja-JP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「しばらく」という表現からイメージする時間の長さは、人それぞれです。伝える側の「しばらく」と、受け取る側の「しばらく」が、同じとは限りません。</a:t>
            </a:r>
            <a:endParaRPr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endParaRPr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lang="ja-JP" altLang="ja-JP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「しばらくって言われたから、５分ぐらい待てばいいかと思ったのに」などと、伝えたかったことと、理解されたこととの間にズレがあると、トラブルの原因になります。</a:t>
            </a:r>
          </a:p>
          <a:p>
            <a:endParaRPr kumimoji="1" lang="ja-JP" altLang="en-US" dirty="0"/>
          </a:p>
        </p:txBody>
      </p:sp>
      <p:pic>
        <p:nvPicPr>
          <p:cNvPr id="2" name="図 1">
            <a:extLst>
              <a:ext uri="{FF2B5EF4-FFF2-40B4-BE49-F238E27FC236}">
                <a16:creationId xmlns:a16="http://schemas.microsoft.com/office/drawing/2014/main" id="{5B5CE062-9EC3-4968-9D06-748191D7695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33956" y="6467822"/>
            <a:ext cx="2298391" cy="3901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42564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64A4444-CCC4-4EFD-BBA9-1D96316475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演習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2AA08C7-42E7-42F9-9CA7-E7D43923B4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１．</a:t>
            </a:r>
            <a:r>
              <a:rPr lang="en-US" altLang="ja-JP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3</a:t>
            </a: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～</a:t>
            </a:r>
            <a:r>
              <a:rPr lang="en-US" altLang="ja-JP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4</a:t>
            </a:r>
            <a:r>
              <a:rPr lang="ja-JP" altLang="ja-JP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人の</a:t>
            </a: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グループ</a:t>
            </a:r>
            <a:r>
              <a:rPr lang="ja-JP" altLang="ja-JP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を作って下さい。</a:t>
            </a:r>
          </a:p>
          <a:p>
            <a:pPr marL="0" indent="0">
              <a:buNone/>
            </a:pPr>
            <a:endParaRPr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lang="ja-JP" altLang="ja-JP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２．演習シートを</a:t>
            </a: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グループ</a:t>
            </a:r>
            <a:r>
              <a:rPr lang="ja-JP" altLang="ja-JP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に１枚配布して下さい。</a:t>
            </a:r>
          </a:p>
          <a:p>
            <a:pPr marL="0" indent="0">
              <a:buNone/>
            </a:pPr>
            <a:endParaRPr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３．演習シートにグループで取り組みます。</a:t>
            </a:r>
            <a:endParaRPr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　具体的に伝える場合の表現例を考えてみましょう。</a:t>
            </a:r>
            <a:endParaRPr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endParaRPr lang="ja-JP" altLang="en-US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４．各グループの応答を全体の場で発表してみましょう。</a:t>
            </a:r>
            <a:endParaRPr kumimoji="1" lang="ja-JP" altLang="en-US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pic>
        <p:nvPicPr>
          <p:cNvPr id="4" name="図 3">
            <a:extLst>
              <a:ext uri="{FF2B5EF4-FFF2-40B4-BE49-F238E27FC236}">
                <a16:creationId xmlns:a16="http://schemas.microsoft.com/office/drawing/2014/main" id="{E526E3C7-9D56-48A5-9C11-08CA4B105AA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93609" y="6467822"/>
            <a:ext cx="2298391" cy="3901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43050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>
            <a:extLst>
              <a:ext uri="{FF2B5EF4-FFF2-40B4-BE49-F238E27FC236}">
                <a16:creationId xmlns:a16="http://schemas.microsoft.com/office/drawing/2014/main" id="{6F6C84E4-0230-4EFB-9AAD-5A85F0C0387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707923" y="457200"/>
            <a:ext cx="9960077" cy="1371600"/>
          </a:xfrm>
        </p:spPr>
        <p:txBody>
          <a:bodyPr/>
          <a:lstStyle/>
          <a:p>
            <a:pPr>
              <a:defRPr/>
            </a:pPr>
            <a:r>
              <a:rPr lang="ja-JP" altLang="en-US" sz="36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演習シート　解答例</a:t>
            </a:r>
            <a:endParaRPr lang="ja-JP" altLang="en-US" sz="3600" dirty="0">
              <a:solidFill>
                <a:schemeClr val="bg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154627" name="Rectangle 3">
            <a:extLst>
              <a:ext uri="{FF2B5EF4-FFF2-40B4-BE49-F238E27FC236}">
                <a16:creationId xmlns:a16="http://schemas.microsoft.com/office/drawing/2014/main" id="{654EC74F-925F-4209-A4A4-0CE672706AF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52500" y="1828800"/>
            <a:ext cx="10953750" cy="4419599"/>
          </a:xfrm>
        </p:spPr>
        <p:txBody>
          <a:bodyPr>
            <a:normAutofit/>
          </a:bodyPr>
          <a:lstStyle/>
          <a:p>
            <a:pPr eaLnBrk="1" hangingPunct="1">
              <a:buFont typeface="Wingdings" panose="05000000000000000000" pitchFamily="2" charset="2"/>
              <a:buNone/>
            </a:pPr>
            <a:endParaRPr lang="en-US" altLang="ja-JP" sz="1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>
              <a:buNone/>
            </a:pPr>
            <a:r>
              <a:rPr lang="en-US" altLang="ja-JP" sz="3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1</a:t>
            </a:r>
            <a:r>
              <a:rPr lang="ja-JP" altLang="en-US" sz="3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ちょっと待っててください。</a:t>
            </a:r>
            <a:endParaRPr lang="en-US" altLang="ja-JP" sz="3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>
              <a:buNone/>
            </a:pPr>
            <a:r>
              <a:rPr lang="ja-JP" altLang="en-US" sz="3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　</a:t>
            </a:r>
            <a:endParaRPr lang="en-US" altLang="ja-JP" sz="3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>
              <a:buNone/>
            </a:pPr>
            <a:r>
              <a:rPr lang="ja-JP" altLang="en-US" sz="3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　→ 「</a:t>
            </a:r>
            <a:r>
              <a:rPr lang="en-US" altLang="ja-JP" sz="3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5</a:t>
            </a:r>
            <a:r>
              <a:rPr lang="ja-JP" altLang="en-US" sz="3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分ほど、お待ちいただけますか。」　　　　　　　　　　　　　　　　　　　　　　　　　　　　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ja-JP" altLang="en-US" sz="3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　　 「○時まで、待っていただけますか。」</a:t>
            </a:r>
            <a:endParaRPr lang="en-US" altLang="ja-JP" sz="3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ja-JP" altLang="en-US" sz="3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　　 「○○が終わるまで、待っていてもらえますか。」</a:t>
            </a:r>
            <a:endParaRPr lang="en-US" altLang="ja-JP" sz="3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ja-JP" altLang="en-US" sz="3200" dirty="0"/>
              <a:t>　　　</a:t>
            </a:r>
          </a:p>
        </p:txBody>
      </p:sp>
      <p:pic>
        <p:nvPicPr>
          <p:cNvPr id="2" name="図 1">
            <a:extLst>
              <a:ext uri="{FF2B5EF4-FFF2-40B4-BE49-F238E27FC236}">
                <a16:creationId xmlns:a16="http://schemas.microsoft.com/office/drawing/2014/main" id="{CCC25687-874F-4A26-9620-62C16D5A615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751886" y="6360458"/>
            <a:ext cx="2298391" cy="390178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>
            <a:extLst>
              <a:ext uri="{FF2B5EF4-FFF2-40B4-BE49-F238E27FC236}">
                <a16:creationId xmlns:a16="http://schemas.microsoft.com/office/drawing/2014/main" id="{6F6C84E4-0230-4EFB-9AAD-5A85F0C0387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707923" y="457200"/>
            <a:ext cx="9960077" cy="1371600"/>
          </a:xfrm>
        </p:spPr>
        <p:txBody>
          <a:bodyPr/>
          <a:lstStyle/>
          <a:p>
            <a:pPr>
              <a:defRPr/>
            </a:pPr>
            <a:r>
              <a:rPr lang="ja-JP" altLang="en-US" sz="36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演習シート　解答例</a:t>
            </a:r>
            <a:endParaRPr lang="ja-JP" altLang="en-US" sz="3600" dirty="0">
              <a:solidFill>
                <a:schemeClr val="bg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154627" name="Rectangle 3">
            <a:extLst>
              <a:ext uri="{FF2B5EF4-FFF2-40B4-BE49-F238E27FC236}">
                <a16:creationId xmlns:a16="http://schemas.microsoft.com/office/drawing/2014/main" id="{654EC74F-925F-4209-A4A4-0CE672706AF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52500" y="1828800"/>
            <a:ext cx="10915650" cy="4419599"/>
          </a:xfrm>
        </p:spPr>
        <p:txBody>
          <a:bodyPr>
            <a:normAutofit/>
          </a:bodyPr>
          <a:lstStyle/>
          <a:p>
            <a:pPr eaLnBrk="1" hangingPunct="1">
              <a:buFont typeface="Wingdings" panose="05000000000000000000" pitchFamily="2" charset="2"/>
              <a:buNone/>
            </a:pPr>
            <a:endParaRPr lang="en-US" altLang="ja-JP" sz="1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>
              <a:buNone/>
            </a:pPr>
            <a:r>
              <a:rPr lang="en-US" altLang="ja-JP" sz="3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2</a:t>
            </a:r>
            <a:r>
              <a:rPr lang="ja-JP" altLang="en-US" sz="3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「ときどき、確認してください。」</a:t>
            </a:r>
          </a:p>
          <a:p>
            <a:pPr>
              <a:buNone/>
            </a:pPr>
            <a:r>
              <a:rPr lang="ja-JP" altLang="en-US" sz="3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endParaRPr lang="en-US" altLang="ja-JP" sz="3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>
              <a:buNone/>
            </a:pPr>
            <a:r>
              <a:rPr lang="ja-JP" altLang="en-US" sz="3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 → 「</a:t>
            </a:r>
            <a:r>
              <a:rPr lang="en-US" altLang="ja-JP" sz="3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30</a:t>
            </a:r>
            <a:r>
              <a:rPr lang="ja-JP" altLang="en-US" sz="3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分ごとに確認してください。」</a:t>
            </a:r>
            <a:endParaRPr lang="en-US" altLang="ja-JP" sz="3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ja-JP" altLang="en-US" sz="3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　　「食事のたびに、確認をお願いします。」</a:t>
            </a:r>
            <a:endParaRPr lang="en-US" altLang="ja-JP" sz="3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ja-JP" altLang="en-US" sz="3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　　「○時と○時と○時に確認してください。」</a:t>
            </a:r>
            <a:r>
              <a:rPr lang="ja-JP" altLang="en-US" sz="36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r>
              <a:rPr lang="ja-JP" altLang="en-US" sz="3600" dirty="0"/>
              <a:t>　　　　　</a:t>
            </a:r>
            <a:endParaRPr lang="ja-JP" altLang="en-US" dirty="0"/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ja-JP" altLang="en-US" dirty="0"/>
              <a:t>　　</a:t>
            </a:r>
          </a:p>
        </p:txBody>
      </p:sp>
      <p:pic>
        <p:nvPicPr>
          <p:cNvPr id="2" name="図 1">
            <a:extLst>
              <a:ext uri="{FF2B5EF4-FFF2-40B4-BE49-F238E27FC236}">
                <a16:creationId xmlns:a16="http://schemas.microsoft.com/office/drawing/2014/main" id="{E8024EB1-3DD7-4C6D-8548-5F6B69821EF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716027" y="6400800"/>
            <a:ext cx="2298391" cy="3901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97347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>
            <a:extLst>
              <a:ext uri="{FF2B5EF4-FFF2-40B4-BE49-F238E27FC236}">
                <a16:creationId xmlns:a16="http://schemas.microsoft.com/office/drawing/2014/main" id="{6F6C84E4-0230-4EFB-9AAD-5A85F0C0387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707923" y="457200"/>
            <a:ext cx="9960077" cy="1371600"/>
          </a:xfrm>
        </p:spPr>
        <p:txBody>
          <a:bodyPr/>
          <a:lstStyle/>
          <a:p>
            <a:pPr>
              <a:defRPr/>
            </a:pPr>
            <a:r>
              <a:rPr lang="ja-JP" altLang="en-US" sz="36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演習シート　解答例</a:t>
            </a:r>
            <a:endParaRPr lang="ja-JP" altLang="en-US" sz="3600" dirty="0">
              <a:solidFill>
                <a:schemeClr val="bg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154627" name="Rectangle 3">
            <a:extLst>
              <a:ext uri="{FF2B5EF4-FFF2-40B4-BE49-F238E27FC236}">
                <a16:creationId xmlns:a16="http://schemas.microsoft.com/office/drawing/2014/main" id="{654EC74F-925F-4209-A4A4-0CE672706AF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52500" y="1828800"/>
            <a:ext cx="10531577" cy="4419599"/>
          </a:xfrm>
        </p:spPr>
        <p:txBody>
          <a:bodyPr>
            <a:normAutofit/>
          </a:bodyPr>
          <a:lstStyle/>
          <a:p>
            <a:pPr eaLnBrk="1" hangingPunct="1">
              <a:buFont typeface="Wingdings" panose="05000000000000000000" pitchFamily="2" charset="2"/>
              <a:buNone/>
            </a:pPr>
            <a:endParaRPr lang="en-US" altLang="ja-JP" sz="1200" dirty="0"/>
          </a:p>
          <a:p>
            <a:pPr>
              <a:buNone/>
            </a:pPr>
            <a:r>
              <a:rPr lang="en-US" altLang="ja-JP" sz="3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3</a:t>
            </a:r>
            <a:r>
              <a:rPr lang="ja-JP" altLang="en-US" sz="3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「少し、到着が遅れます。」</a:t>
            </a:r>
          </a:p>
          <a:p>
            <a:pPr>
              <a:buNone/>
            </a:pPr>
            <a:r>
              <a:rPr lang="ja-JP" altLang="en-US" sz="3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endParaRPr lang="en-US" altLang="ja-JP" sz="3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>
              <a:buNone/>
            </a:pPr>
            <a:r>
              <a:rPr lang="ja-JP" altLang="en-US" sz="3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 　→「</a:t>
            </a:r>
            <a:r>
              <a:rPr lang="en-US" altLang="ja-JP" sz="3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10</a:t>
            </a:r>
            <a:r>
              <a:rPr lang="ja-JP" altLang="en-US" sz="3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分程度、遅れます。」</a:t>
            </a:r>
            <a:endParaRPr lang="en-US" altLang="ja-JP" sz="3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>
              <a:buNone/>
            </a:pPr>
            <a:r>
              <a:rPr lang="ja-JP" altLang="en-US" sz="3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　　 「○時までには到着できると思います。」</a:t>
            </a:r>
            <a:r>
              <a:rPr lang="ja-JP" altLang="en-US" sz="36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r>
              <a:rPr lang="ja-JP" altLang="en-US" sz="3600" dirty="0"/>
              <a:t>　　　</a:t>
            </a:r>
            <a:endParaRPr lang="ja-JP" altLang="en-US" dirty="0"/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ja-JP" altLang="en-US" dirty="0"/>
              <a:t>　　　　　　　</a:t>
            </a:r>
          </a:p>
        </p:txBody>
      </p:sp>
      <p:pic>
        <p:nvPicPr>
          <p:cNvPr id="2" name="図 1">
            <a:extLst>
              <a:ext uri="{FF2B5EF4-FFF2-40B4-BE49-F238E27FC236}">
                <a16:creationId xmlns:a16="http://schemas.microsoft.com/office/drawing/2014/main" id="{35BDA4AA-5D8F-4DF1-9B46-BF21A51717E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751886" y="6400800"/>
            <a:ext cx="2298391" cy="3901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72651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>
            <a:extLst>
              <a:ext uri="{FF2B5EF4-FFF2-40B4-BE49-F238E27FC236}">
                <a16:creationId xmlns:a16="http://schemas.microsoft.com/office/drawing/2014/main" id="{6F6C84E4-0230-4EFB-9AAD-5A85F0C0387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707923" y="457200"/>
            <a:ext cx="9960077" cy="1371600"/>
          </a:xfrm>
        </p:spPr>
        <p:txBody>
          <a:bodyPr/>
          <a:lstStyle/>
          <a:p>
            <a:pPr>
              <a:defRPr/>
            </a:pPr>
            <a:r>
              <a:rPr lang="ja-JP" altLang="en-US" sz="36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演習シート　解答例</a:t>
            </a:r>
            <a:endParaRPr lang="ja-JP" altLang="en-US" sz="3600" dirty="0">
              <a:solidFill>
                <a:schemeClr val="bg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154627" name="Rectangle 3">
            <a:extLst>
              <a:ext uri="{FF2B5EF4-FFF2-40B4-BE49-F238E27FC236}">
                <a16:creationId xmlns:a16="http://schemas.microsoft.com/office/drawing/2014/main" id="{654EC74F-925F-4209-A4A4-0CE672706AF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52500" y="1828800"/>
            <a:ext cx="10915650" cy="4419599"/>
          </a:xfrm>
        </p:spPr>
        <p:txBody>
          <a:bodyPr>
            <a:normAutofit/>
          </a:bodyPr>
          <a:lstStyle/>
          <a:p>
            <a:pPr eaLnBrk="1" hangingPunct="1">
              <a:buFont typeface="Wingdings" panose="05000000000000000000" pitchFamily="2" charset="2"/>
              <a:buNone/>
            </a:pPr>
            <a:endParaRPr lang="en-US" altLang="ja-JP" sz="1200" dirty="0"/>
          </a:p>
          <a:p>
            <a:pPr>
              <a:buNone/>
            </a:pPr>
            <a:r>
              <a:rPr lang="en-US" altLang="ja-JP" sz="3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4</a:t>
            </a:r>
            <a:r>
              <a:rPr lang="ja-JP" altLang="en-US" sz="3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「早めに、提出してください。」</a:t>
            </a:r>
          </a:p>
          <a:p>
            <a:pPr>
              <a:buNone/>
            </a:pPr>
            <a:r>
              <a:rPr lang="ja-JP" altLang="en-US" sz="3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endParaRPr lang="en-US" altLang="ja-JP" sz="3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>
              <a:buNone/>
            </a:pPr>
            <a:r>
              <a:rPr lang="ja-JP" altLang="en-US" sz="3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 →「遅くても、○月○日までに提出してください。」</a:t>
            </a:r>
            <a:endParaRPr lang="en-US" altLang="ja-JP" sz="3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ja-JP" altLang="en-US" sz="3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　 「提出期限は本日の○時です。それまでに提出して  </a:t>
            </a:r>
            <a:endParaRPr lang="en-US" altLang="ja-JP" sz="3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ja-JP" sz="3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      </a:t>
            </a:r>
            <a:r>
              <a:rPr lang="ja-JP" altLang="en-US" sz="3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ください。」</a:t>
            </a:r>
            <a:r>
              <a:rPr lang="ja-JP" altLang="en-US" sz="36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　　　</a:t>
            </a:r>
            <a:endParaRPr lang="ja-JP" altLang="en-US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　  </a:t>
            </a:r>
            <a:r>
              <a:rPr lang="ja-JP" altLang="en-US" sz="3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「会議が始まる前に、提出をお願いします。」　</a:t>
            </a:r>
            <a:r>
              <a:rPr lang="ja-JP" altLang="en-US" dirty="0"/>
              <a:t>　</a:t>
            </a:r>
          </a:p>
        </p:txBody>
      </p:sp>
      <p:pic>
        <p:nvPicPr>
          <p:cNvPr id="2" name="図 1">
            <a:extLst>
              <a:ext uri="{FF2B5EF4-FFF2-40B4-BE49-F238E27FC236}">
                <a16:creationId xmlns:a16="http://schemas.microsoft.com/office/drawing/2014/main" id="{BE2154A9-14A4-40E5-B64E-FFF2FF93F20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893609" y="6467822"/>
            <a:ext cx="2298391" cy="3901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660445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>
            <a:extLst>
              <a:ext uri="{FF2B5EF4-FFF2-40B4-BE49-F238E27FC236}">
                <a16:creationId xmlns:a16="http://schemas.microsoft.com/office/drawing/2014/main" id="{6F6C84E4-0230-4EFB-9AAD-5A85F0C0387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707923" y="457200"/>
            <a:ext cx="9960077" cy="1371600"/>
          </a:xfrm>
        </p:spPr>
        <p:txBody>
          <a:bodyPr/>
          <a:lstStyle/>
          <a:p>
            <a:pPr>
              <a:defRPr/>
            </a:pPr>
            <a:r>
              <a:rPr lang="ja-JP" altLang="en-US" sz="36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演習シート　解答例</a:t>
            </a:r>
            <a:endParaRPr lang="ja-JP" altLang="en-US" sz="3600" dirty="0">
              <a:solidFill>
                <a:schemeClr val="bg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154627" name="Rectangle 3">
            <a:extLst>
              <a:ext uri="{FF2B5EF4-FFF2-40B4-BE49-F238E27FC236}">
                <a16:creationId xmlns:a16="http://schemas.microsoft.com/office/drawing/2014/main" id="{654EC74F-925F-4209-A4A4-0CE672706AF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52500" y="1828800"/>
            <a:ext cx="10915650" cy="4419599"/>
          </a:xfrm>
        </p:spPr>
        <p:txBody>
          <a:bodyPr>
            <a:normAutofit/>
          </a:bodyPr>
          <a:lstStyle/>
          <a:p>
            <a:pPr eaLnBrk="1" hangingPunct="1">
              <a:buFont typeface="Wingdings" panose="05000000000000000000" pitchFamily="2" charset="2"/>
              <a:buNone/>
            </a:pPr>
            <a:endParaRPr lang="en-US" altLang="ja-JP" sz="1200" dirty="0"/>
          </a:p>
          <a:p>
            <a:pPr>
              <a:buNone/>
            </a:pPr>
            <a:r>
              <a:rPr lang="en-US" altLang="ja-JP" sz="3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5</a:t>
            </a:r>
            <a:r>
              <a:rPr lang="ja-JP" altLang="en-US" sz="3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「けっこう費用がかかりそうです。」</a:t>
            </a:r>
          </a:p>
          <a:p>
            <a:pPr>
              <a:buNone/>
            </a:pPr>
            <a:r>
              <a:rPr lang="ja-JP" altLang="en-US" sz="3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endParaRPr lang="en-US" altLang="ja-JP" sz="3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>
              <a:buNone/>
            </a:pPr>
            <a:r>
              <a:rPr lang="ja-JP" altLang="en-US" sz="3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 　→「費用は○円です。」</a:t>
            </a:r>
            <a:endParaRPr lang="en-US" altLang="ja-JP" sz="3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ja-JP" altLang="en-US" sz="3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　　 「予算を○円程度オーバーしそうです。」</a:t>
            </a:r>
            <a:r>
              <a:rPr lang="ja-JP" altLang="en-US" sz="36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　　　</a:t>
            </a:r>
            <a:endParaRPr lang="ja-JP" altLang="en-US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　　  </a:t>
            </a:r>
            <a:r>
              <a:rPr lang="ja-JP" altLang="en-US" sz="3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「費用は安くても○円、高ければ○円になりそう  </a:t>
            </a:r>
            <a:endParaRPr lang="en-US" altLang="ja-JP" sz="3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ja-JP" sz="3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        </a:t>
            </a:r>
            <a:r>
              <a:rPr lang="ja-JP" altLang="en-US" sz="3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です。」</a:t>
            </a:r>
            <a:r>
              <a:rPr lang="ja-JP" altLang="en-US" dirty="0"/>
              <a:t>　　</a:t>
            </a:r>
          </a:p>
        </p:txBody>
      </p:sp>
      <p:pic>
        <p:nvPicPr>
          <p:cNvPr id="2" name="図 1">
            <a:extLst>
              <a:ext uri="{FF2B5EF4-FFF2-40B4-BE49-F238E27FC236}">
                <a16:creationId xmlns:a16="http://schemas.microsoft.com/office/drawing/2014/main" id="{5CE3485C-F981-4357-9B7D-525C5432BA6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893609" y="6351494"/>
            <a:ext cx="2298391" cy="3901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88299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450</TotalTime>
  <Words>280</Words>
  <Application>Microsoft Office PowerPoint</Application>
  <PresentationFormat>ワイド画面</PresentationFormat>
  <Paragraphs>88</Paragraphs>
  <Slides>12</Slides>
  <Notes>8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12</vt:i4>
      </vt:variant>
    </vt:vector>
  </HeadingPairs>
  <TitlesOfParts>
    <vt:vector size="20" baseType="lpstr">
      <vt:lpstr>等线</vt:lpstr>
      <vt:lpstr>ＭＳ Ｐゴシック</vt:lpstr>
      <vt:lpstr>ＭＳ ゴシック</vt:lpstr>
      <vt:lpstr>游ゴシック</vt:lpstr>
      <vt:lpstr>游ゴシック Light</vt:lpstr>
      <vt:lpstr>Arial</vt:lpstr>
      <vt:lpstr>Wingdings</vt:lpstr>
      <vt:lpstr>Office テーマ</vt:lpstr>
      <vt:lpstr>PowerPoint プレゼンテーション</vt:lpstr>
      <vt:lpstr>「しばらく、お待ちください」と言われたら、  　どのくらい待つことをイメージしますか？</vt:lpstr>
      <vt:lpstr>PowerPoint プレゼンテーション</vt:lpstr>
      <vt:lpstr>演習</vt:lpstr>
      <vt:lpstr>演習シート　解答例</vt:lpstr>
      <vt:lpstr>演習シート　解答例</vt:lpstr>
      <vt:lpstr>演習シート　解答例</vt:lpstr>
      <vt:lpstr>演習シート　解答例</vt:lpstr>
      <vt:lpstr>演習シート　解答例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吉田 敦</dc:creator>
  <cp:lastModifiedBy>吉田 敦</cp:lastModifiedBy>
  <cp:revision>40</cp:revision>
  <dcterms:created xsi:type="dcterms:W3CDTF">2018-08-22T07:22:25Z</dcterms:created>
  <dcterms:modified xsi:type="dcterms:W3CDTF">2018-12-25T06:52:53Z</dcterms:modified>
</cp:coreProperties>
</file>