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68" r:id="rId4"/>
    <p:sldId id="272" r:id="rId5"/>
    <p:sldId id="271" r:id="rId6"/>
    <p:sldId id="273" r:id="rId7"/>
    <p:sldId id="274" r:id="rId8"/>
    <p:sldId id="270" r:id="rId9"/>
    <p:sldId id="276" r:id="rId10"/>
    <p:sldId id="277" r:id="rId11"/>
    <p:sldId id="278" r:id="rId12"/>
    <p:sldId id="275" r:id="rId13"/>
    <p:sldId id="753" r:id="rId14"/>
    <p:sldId id="279" r:id="rId15"/>
    <p:sldId id="266" r:id="rId1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" y="3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92E05C-9EC3-44AF-8F45-BF777C36C2F8}" type="datetimeFigureOut">
              <a:rPr kumimoji="1" lang="ja-JP" altLang="en-US" smtClean="0"/>
              <a:t>2018/11/1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EB18B3-DCB1-4AA8-B261-AAD68D061C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62627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B18B3-DCB1-4AA8-B261-AAD68D061C7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21819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B18B3-DCB1-4AA8-B261-AAD68D061C78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79318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B18B3-DCB1-4AA8-B261-AAD68D061C78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61282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B18B3-DCB1-4AA8-B261-AAD68D061C78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2490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5DD27-130F-46A4-942F-04802FBA58F8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6771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B18B3-DCB1-4AA8-B261-AAD68D061C78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9151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B18B3-DCB1-4AA8-B261-AAD68D061C78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41186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B18B3-DCB1-4AA8-B261-AAD68D061C78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65035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B18B3-DCB1-4AA8-B261-AAD68D061C78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20200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B18B3-DCB1-4AA8-B261-AAD68D061C78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9500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B18B3-DCB1-4AA8-B261-AAD68D061C78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88398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B18B3-DCB1-4AA8-B261-AAD68D061C78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2679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B18B3-DCB1-4AA8-B261-AAD68D061C78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38023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B18B3-DCB1-4AA8-B261-AAD68D061C78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13317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B18B3-DCB1-4AA8-B261-AAD68D061C78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3816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A4DBF0-2118-4F85-96BF-718B10C627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DD9115C-9FB3-47D4-8E5E-8C8010E605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146CCD4-F761-4199-97C4-6B8CEE426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C0BB-D59A-46F7-9946-251BE6933E7A}" type="datetimeFigureOut">
              <a:rPr kumimoji="1" lang="ja-JP" altLang="en-US" smtClean="0"/>
              <a:t>2018/11/1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8C72C71-BF2D-4F98-8E2C-9B85BC960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CE1D9B7-8E07-40D0-88B8-FFD48706B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E4BC5-FEE6-48D6-BA24-47A087E195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7121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37C857-0CAB-4D71-8399-5A10AD40D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44ADD17-1682-4768-9774-5DCE3601B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E73D404-47E3-40EC-832B-2CD646ED5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C0BB-D59A-46F7-9946-251BE6933E7A}" type="datetimeFigureOut">
              <a:rPr kumimoji="1" lang="ja-JP" altLang="en-US" smtClean="0"/>
              <a:t>2018/11/1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0E13C36-EEE2-41D1-8DE9-A28AE8BC1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4E808EC-A436-4CAE-A4C1-E94DC7E14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E4BC5-FEE6-48D6-BA24-47A087E195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6167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446D694-D39A-44F0-B5CE-7DDDCABED1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DE583E0-E773-441A-A4B4-2A3DBE58CD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1AEF503-AA8B-4C88-9C80-4C4C71A5F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C0BB-D59A-46F7-9946-251BE6933E7A}" type="datetimeFigureOut">
              <a:rPr kumimoji="1" lang="ja-JP" altLang="en-US" smtClean="0"/>
              <a:t>2018/11/1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99E34EE-5DE1-4812-BEAB-D40F96D2D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847B285-6D6A-418A-9C86-39D87021E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E4BC5-FEE6-48D6-BA24-47A087E195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5639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983E3E-1692-440F-843D-1952DA20A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DD24E81-18A0-4BAB-9601-E2DF0E7018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F0449C9-2994-4C88-98DC-AA895345E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C0BB-D59A-46F7-9946-251BE6933E7A}" type="datetimeFigureOut">
              <a:rPr kumimoji="1" lang="ja-JP" altLang="en-US" smtClean="0"/>
              <a:t>2018/11/1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839DF00-BD5F-4790-9A4E-C9479E171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C5E8C5-F327-4367-90A5-1BD28E9CC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E4BC5-FEE6-48D6-BA24-47A087E195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6863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C4E092-CB0B-4941-BC9F-2D7DF3499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4A8E7C3-9C67-44EA-996E-D3B2ECB4A5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97A86EE-3A7C-4870-98C8-2BA35473B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C0BB-D59A-46F7-9946-251BE6933E7A}" type="datetimeFigureOut">
              <a:rPr kumimoji="1" lang="ja-JP" altLang="en-US" smtClean="0"/>
              <a:t>2018/11/1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76A1421-7779-489D-B6F5-C22C848E8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DCC6D89-61D9-484E-A8BE-5922E6816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E4BC5-FEE6-48D6-BA24-47A087E195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8914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AC708B-2194-43C8-A462-7D589A19A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B8237D4-211D-431D-94D3-5440CA1C3C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8E7333F-B61F-4D62-9CD6-1B4B47D864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2824E22-9CE2-453D-85BF-D2D492DEE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C0BB-D59A-46F7-9946-251BE6933E7A}" type="datetimeFigureOut">
              <a:rPr kumimoji="1" lang="ja-JP" altLang="en-US" smtClean="0"/>
              <a:t>2018/11/1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CD1C78B-1426-42DC-819F-6E7F286E7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5812234-69D9-454F-9625-B945AE827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E4BC5-FEE6-48D6-BA24-47A087E195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7884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FB2FA9-5DE8-45FF-95BB-45B815AEA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3D18E24-92E3-4361-AA78-67892FF748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9028AE1-8E15-497D-A2DC-EC3261672A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035199B-E1F9-4CD5-B815-6F56A48870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74FD947-D979-437F-B519-2419E340EE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436D25B-5166-4B0C-A1BA-ADD63126A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C0BB-D59A-46F7-9946-251BE6933E7A}" type="datetimeFigureOut">
              <a:rPr kumimoji="1" lang="ja-JP" altLang="en-US" smtClean="0"/>
              <a:t>2018/11/1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7ED7FC5-1D58-4FFB-8B39-C8777009B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78AB5D2-77ED-452D-8BA3-0ABF47DA6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E4BC5-FEE6-48D6-BA24-47A087E195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9023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3CA701-8C8E-4576-A12C-A24BBD49D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CA72E6C-360C-4A81-8CAF-D8F38830B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C0BB-D59A-46F7-9946-251BE6933E7A}" type="datetimeFigureOut">
              <a:rPr kumimoji="1" lang="ja-JP" altLang="en-US" smtClean="0"/>
              <a:t>2018/11/1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014FE81-44B1-4973-B4A9-48ACDB408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30173E8-566B-4878-9F57-3414BDD0B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E4BC5-FEE6-48D6-BA24-47A087E195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2465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BE897E3-B00D-48B4-8E93-38BFFE0B2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C0BB-D59A-46F7-9946-251BE6933E7A}" type="datetimeFigureOut">
              <a:rPr kumimoji="1" lang="ja-JP" altLang="en-US" smtClean="0"/>
              <a:t>2018/11/1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8535CD3-30E8-4A64-B1E9-EBDF5C0A1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4EC3609-D43F-4F30-9809-A3F8D945A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E4BC5-FEE6-48D6-BA24-47A087E195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8453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745EE2-D6EE-401D-98FD-9B714B22A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1461A96-22FE-4DC3-9D2D-A234790A95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39A0E09-113C-4B38-886C-251AB108F2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D842384-F2A2-44AF-A30D-45AB46B46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C0BB-D59A-46F7-9946-251BE6933E7A}" type="datetimeFigureOut">
              <a:rPr kumimoji="1" lang="ja-JP" altLang="en-US" smtClean="0"/>
              <a:t>2018/11/1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55ED728-1B90-46B6-8561-E48EA4B04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91F353A-5644-4895-8E47-DD320E758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E4BC5-FEE6-48D6-BA24-47A087E195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1793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738980-B568-4DEB-9CFA-0FF517FE5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A764616-1AB3-4FFB-B130-D78647E2FA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EA7F547-3A2C-4C5C-A37B-F32E9EC942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04DE831-63A6-46F4-892D-05CF9CDA6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C0BB-D59A-46F7-9946-251BE6933E7A}" type="datetimeFigureOut">
              <a:rPr kumimoji="1" lang="ja-JP" altLang="en-US" smtClean="0"/>
              <a:t>2018/11/1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994FB43-3F56-401C-8295-8D24588EB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95050DA-8E36-431E-805D-72AEFB031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E4BC5-FEE6-48D6-BA24-47A087E195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7587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19AA33D-59C4-4095-A197-5AD42DF49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E56E49F-9AEE-4CDD-BEB6-D89DC86C3D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F407551-4370-4AEB-9A84-21B766E94F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2C0BB-D59A-46F7-9946-251BE6933E7A}" type="datetimeFigureOut">
              <a:rPr kumimoji="1" lang="ja-JP" altLang="en-US" smtClean="0"/>
              <a:t>2018/11/1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1F7A61B-D1A4-4F88-B90C-D3E82D6A72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3951DC2-ED78-44AB-B38E-9644BC1FE3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E4BC5-FEE6-48D6-BA24-47A087E195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7574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5F81064F-C8BB-4003-9C43-46E7E29221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22961" y="1407478"/>
            <a:ext cx="9620655" cy="3174250"/>
          </a:xfrm>
        </p:spPr>
        <p:txBody>
          <a:bodyPr>
            <a:normAutofit lnSpcReduction="10000"/>
          </a:bodyPr>
          <a:lstStyle/>
          <a:p>
            <a:endParaRPr kumimoji="1" lang="en-US" altLang="ja-JP" dirty="0"/>
          </a:p>
          <a:p>
            <a:r>
              <a:rPr kumimoji="1"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コニュニケーション研修</a:t>
            </a:r>
            <a:endParaRPr kumimoji="1"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「自分のコミュニケーション力を確認する」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コミュニケーション・チェック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ja-JP" altLang="en-US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1442DE2-A552-4341-A477-0CCB0666DE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6966" y="6297612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62281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776C1DF-0A0E-446D-96BD-89B75EFAB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演習シート②解説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4773AD0-5B16-4413-ADDB-9EF2EE4047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25625"/>
            <a:ext cx="11023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・９に✔　　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『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押し付けや決めつけに聞こえる伝え方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』</a:t>
            </a: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「ふつうは、そうする」「誰でもそう思う」など、根拠のない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一般化は、一方的な押し付けや決めつけに聞こえてしまいます。</a:t>
            </a:r>
          </a:p>
          <a:p>
            <a:endParaRPr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・１０に✔　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『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自分本位の伝え方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』</a:t>
            </a: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「なんでわからないのだろう」と思うのは、基準を相手にでは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なく自分に置いているからかも知れません。相手を基準にして、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どのように伝えればわかりやすいかを意識しましょう。</a:t>
            </a:r>
          </a:p>
          <a:p>
            <a:endParaRPr kumimoji="1" lang="ja-JP" alt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122D417-5CDB-45BC-8040-A9BA0630F0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6966" y="6297612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86556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E29907-D7F6-440D-9BDE-09B6EEB2C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演習シート②解説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2C5AE24-EF91-472B-B770-AD81DDD08B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1240" y="178498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１つも✔がつかなかった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人は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…　</a:t>
            </a: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わかりやす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く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伝え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ることができる人です。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ただし、自覚して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いない癖があるかもしれません。周囲の人と確認し合ってみる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とよいでしょう。</a:t>
            </a:r>
          </a:p>
          <a:p>
            <a:endParaRPr kumimoji="1" lang="ja-JP" alt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EB4E462-6415-4151-B348-4C1B8DE320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6966" y="6297612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333357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58E7EF7-BDA6-4606-AA55-3B0BC433C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演習シート②解説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F1149D9-CF05-4779-8FD9-242FAD7B55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演習シート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②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にある１０の項目は、一般に「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言いたいことが相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手に伝わっていない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」と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きの伝え方です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当てはまる項目が多い場合、自分ではちゃんと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伝えて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いる</a:t>
            </a:r>
            <a:r>
              <a:rPr lang="ja-JP" altLang="ja-JP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つも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りでも、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相手には伝わっていない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かもしれ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ません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情報を共有するためには、自分が上手く「伝えた」</a:t>
            </a:r>
            <a:r>
              <a:rPr lang="ja-JP" altLang="ja-JP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どうかよ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り、相手に正しく「伝わった」かどうか、が重要といえるで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しょう。</a:t>
            </a:r>
          </a:p>
          <a:p>
            <a:endParaRPr lang="en-US" altLang="ja-JP" dirty="0"/>
          </a:p>
          <a:p>
            <a:pPr marL="0" indent="0">
              <a:buNone/>
            </a:pPr>
            <a:endParaRPr lang="ja-JP" altLang="ja-JP" dirty="0"/>
          </a:p>
          <a:p>
            <a:endParaRPr kumimoji="1" lang="ja-JP" alt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05BD725-B47A-4308-A5CE-090ED44686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6966" y="6297612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95402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3BCDB5B-694F-4A21-9649-80BC62F1F3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089843"/>
          </a:xfrm>
        </p:spPr>
        <p:txBody>
          <a:bodyPr/>
          <a:lstStyle/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まとめ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この演習でどのようなことに気付きましたか？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改めようとおもうことがありましたか？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グループで話し合ってみて下さい。</a:t>
            </a: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CC1909E-70F6-4490-BFD3-EA72920D7A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6966" y="6297612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187668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D767085-705B-4CF4-B596-99A0AE26F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教材作成</a:t>
            </a:r>
            <a:endParaRPr lang="en-US" altLang="zh-CN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zh-CN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昭和大学保健医療学部</a:t>
            </a:r>
          </a:p>
          <a:p>
            <a:pPr marL="0" indent="0">
              <a:buNone/>
            </a:pPr>
            <a:r>
              <a:rPr lang="zh-CN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大谷佳子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4B84EF33-06F4-4316-88BF-7E0BAB19FE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6966" y="6297612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59212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9B56F70-2754-4BF0-9BD6-B994616000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71065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kumimoji="1" lang="en-US" altLang="ja-JP" dirty="0"/>
          </a:p>
          <a:p>
            <a:pPr marL="0" indent="0" algn="ctr">
              <a:buNone/>
            </a:pPr>
            <a:r>
              <a:rPr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お疲れ様でした。</a:t>
            </a:r>
            <a:endParaRPr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7844DCF-C4EB-4DE7-B79A-A6DE589D22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6966" y="6297612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25617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A1A7581-BCCD-49BA-B7B6-7E416F3FA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40" y="558800"/>
            <a:ext cx="11145520" cy="53641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１．コミュニケーションの「聴く力」と「伝える力」を自己チェックする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演習です。何人でも同時に実施できます。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２．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演習シート①と②を１人に１枚ずつ配布して下さい。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３．演習シート①の該当する項目に自分でチェックをつけます。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スライドで解説を確認しましょう。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４．演習シート②の該当する項目に自分でチェックをつけます。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スライドで解説を確認しましょう。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046EBD-DBDB-4A3C-A769-39D599CD15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6966" y="6297612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52720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E579B25-E953-4E2C-8F63-BF0D7E903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9863"/>
            <a:ext cx="10515600" cy="1325563"/>
          </a:xfrm>
        </p:spPr>
        <p:txBody>
          <a:bodyPr/>
          <a:lstStyle/>
          <a:p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演習シート①解説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EE9D820-AD57-460A-BD0D-04A00A8B1E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16102"/>
            <a:ext cx="10820400" cy="496083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・１や２に✔　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『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相手の話をとってしまう聞き方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』</a:t>
            </a: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話の途中で「それは違うでしょう」「それって、どういうこと？」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などと割り込んだり、「実は私もね」「私なら･･･」などとすぐに自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分の話を持ちだすと、相手の話をとってしまう聞き方になります。</a:t>
            </a:r>
          </a:p>
          <a:p>
            <a:endParaRPr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・３や４に✔　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『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話をする意欲を低下させてしまう聞き方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』</a:t>
            </a: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「あっそう」「ふーん」などの素っ気ないあいづちや、何か作業を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行いながらの”</a:t>
            </a:r>
            <a:r>
              <a:rPr lang="ja-JP" altLang="en-US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ながら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聞き”は、「ちゃんと聞いているのかな」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「聞く気がないのかな」と相手を不安にさせてしまいます。実際に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はちゃんと聞いていたとしても、聞こうとする熱意が相手に伝</a:t>
            </a:r>
            <a:r>
              <a:rPr lang="ja-JP" altLang="en-US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わら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ないため、話をする意欲を低下させてしまう聞き方になります。</a:t>
            </a:r>
          </a:p>
          <a:p>
            <a:endParaRPr lang="ja-JP" alt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421C3D1-0D8F-4DDB-8C1D-2C6F546D26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8198" y="6383858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85310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E579B25-E953-4E2C-8F63-BF0D7E903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演習シート①解説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EE9D820-AD57-460A-BD0D-04A00A8B1E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96083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・５や６に✔　　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『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相手との間に壁を作ってしまう聞き方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』</a:t>
            </a: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「でも」「だけど」などの言葉や表情で、否定的な感情を示す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と相手の気持ちが遠ざかってしまい、相手との間に壁を作って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しまう聞き方になります。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・７や８に✔　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『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聞き手主導の聞き方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』</a:t>
            </a: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「それで？」「だから？」「結局、何？」と自分のペースで自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分の知りたいことのみを聞こうとすると、“聞き手主導”の聞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き方になります。相手が考えたり、言葉を選んでいるときにも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待つことが出来ません。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35D3523-8459-4DF5-AE20-E3CAFBE5A1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6966" y="6297612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95394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E579B25-E953-4E2C-8F63-BF0D7E903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演習シート①解説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EE9D820-AD57-460A-BD0D-04A00A8B1E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・９に✔　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『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感情を見過ごしてしまう聞き方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』</a:t>
            </a: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話の内容ばかりが気になってしまうと、感情をあらわす言葉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や非言語的な表現にまで注意が向かなくなり、相手の感情を見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過ごしてしまいやすい聞き方になります。</a:t>
            </a:r>
          </a:p>
          <a:p>
            <a:endParaRPr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・１０に✔　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『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共感が伝わらない聞き方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』</a:t>
            </a: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「わかる、わかる！」では、自分の気持ちや考えを伝えている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だけで、相手の気持ちをどのように受けとめ、理解したのかが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伝わりません。　</a:t>
            </a:r>
          </a:p>
          <a:p>
            <a:endParaRPr lang="ja-JP" altLang="en-US" dirty="0"/>
          </a:p>
          <a:p>
            <a:pPr marL="0" indent="0">
              <a:buNone/>
            </a:pPr>
            <a:endParaRPr lang="ja-JP" altLang="en-US" dirty="0"/>
          </a:p>
          <a:p>
            <a:endParaRPr kumimoji="1" lang="ja-JP" alt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E45342D-DDCE-4554-ADB6-6B4250F741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6966" y="6297612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955299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E579B25-E953-4E2C-8F63-BF0D7E903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演習シート①解説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EE9D820-AD57-460A-BD0D-04A00A8B1E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800" y="1825625"/>
            <a:ext cx="1098296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dirty="0"/>
              <a:t>　</a:t>
            </a: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・１つも✔がつかなかった人は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…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”聴き上手”な人です。ただし、自覚していない癖があるかも　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しれません。周囲の人と確認し合ってみるとよいでしょう。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ja-JP" alt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4C4C259-E07D-4A05-A9A9-C327172791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6966" y="6297612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64427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58E7EF7-BDA6-4606-AA55-3B0BC433C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演習シート①解説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F1149D9-CF05-4779-8FD9-242FAD7B55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076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演習シート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にある１０の項目は、一般に「話を聴いてもらえ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ていない」と感じる聴き方で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す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当てはまる項目が多い場合、自分ではちゃんと聴いている</a:t>
            </a:r>
            <a:r>
              <a:rPr lang="ja-JP" altLang="ja-JP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つも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りでも、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相手は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不安や不満を感じているかもしれ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ません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・「ちゃんと聴いてもらえた」と、安心や満足を感じてもらえる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聴き方を心がけましょう。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ja-JP" altLang="ja-JP" dirty="0"/>
          </a:p>
          <a:p>
            <a:endParaRPr kumimoji="1" lang="ja-JP" alt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95FC495-2AE0-4FC6-B615-F72DF42398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6966" y="6297612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991346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E579B25-E953-4E2C-8F63-BF0D7E903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演習シート②解説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EE9D820-AD57-460A-BD0D-04A00A8B1E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１や２に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✔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ja-JP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『一方的な伝え方』</a:t>
            </a:r>
            <a:endParaRPr lang="ja-JP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一方的な情報伝達になっていると、相手には伝わっていない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ことも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あります。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また、一人で話し続けてしまうと、相手の反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応が確認でき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ません。</a:t>
            </a:r>
            <a:endParaRPr lang="ja-JP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 </a:t>
            </a:r>
            <a:endParaRPr lang="ja-JP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３や４に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✔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･･･　</a:t>
            </a:r>
            <a:r>
              <a:rPr lang="ja-JP" altLang="ja-JP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『要領を得ない伝え方』</a:t>
            </a:r>
            <a:endParaRPr lang="ja-JP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要領を得ないとは、要点がはっきりしないことをいいます。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情報をすべて説明しようとしたり、余計な話に時間を費やして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しまうと、何を一番伝えたいのかが、はっきりしません</a:t>
            </a:r>
            <a:r>
              <a:rPr lang="ja-JP" altLang="ja-JP" dirty="0"/>
              <a:t>。</a:t>
            </a:r>
          </a:p>
          <a:p>
            <a:endParaRPr kumimoji="1" lang="ja-JP" alt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5949914-BCB3-4106-BCFA-7EC165A87B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6966" y="6297612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325142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E718B2-3068-4541-ADA8-71146ECD3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演習シート②解説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5F1F57E-33CB-4477-A6FC-CB661B47C0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５や６に✔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ja-JP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『正確に伝わらない伝え方』</a:t>
            </a:r>
            <a:endParaRPr lang="ja-JP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「あれ」「これ」「それ」が多くなると、何を指し示しているの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かが具体的に伝わらず、相手を混乱させてしまいます。「多めに」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「ちょっと」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は、どの程度の量を指しているのか、聞く人によって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解釈が異な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るあいまいな表現で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す。</a:t>
            </a:r>
          </a:p>
          <a:p>
            <a:endParaRPr lang="ja-JP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７や８に✔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ja-JP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『言葉足らずな伝え方』</a:t>
            </a:r>
            <a:endParaRPr lang="ja-JP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言葉足らずとは、言葉が足りなくて、説明が不十分になることを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いいます。「このぐらいのことはわかっているはず」と説明を端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折った（省いた）結果、相手には伝わらな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くなることもあります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</a:t>
            </a: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0ACF023-E576-4949-800B-ECFE5B0F6F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6966" y="6297612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97685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1824</TotalTime>
  <Words>201</Words>
  <Application>Microsoft Office PowerPoint</Application>
  <PresentationFormat>ワイド画面</PresentationFormat>
  <Paragraphs>145</Paragraphs>
  <Slides>15</Slides>
  <Notes>15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21" baseType="lpstr">
      <vt:lpstr>等线</vt:lpstr>
      <vt:lpstr>ＭＳ 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演習シート①解説</vt:lpstr>
      <vt:lpstr>演習シート①解説</vt:lpstr>
      <vt:lpstr>演習シート①解説</vt:lpstr>
      <vt:lpstr>演習シート①解説</vt:lpstr>
      <vt:lpstr>演習シート①解説</vt:lpstr>
      <vt:lpstr>演習シート②解説</vt:lpstr>
      <vt:lpstr>演習シート②解説</vt:lpstr>
      <vt:lpstr>演習シート②解説</vt:lpstr>
      <vt:lpstr>演習シート②解説</vt:lpstr>
      <vt:lpstr>演習シート②解説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吉田 敦</dc:creator>
  <cp:lastModifiedBy>吉田 敦</cp:lastModifiedBy>
  <cp:revision>39</cp:revision>
  <dcterms:created xsi:type="dcterms:W3CDTF">2018-08-13T04:18:06Z</dcterms:created>
  <dcterms:modified xsi:type="dcterms:W3CDTF">2018-11-01T06:59:22Z</dcterms:modified>
</cp:coreProperties>
</file>