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0" r:id="rId4"/>
    <p:sldId id="261" r:id="rId5"/>
    <p:sldId id="264" r:id="rId6"/>
  </p:sldIdLst>
  <p:sldSz cx="12192000" cy="6858000"/>
  <p:notesSz cx="6794500" cy="9931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0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47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B0C1-5E61-447C-A971-2D97429496F1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AD29-72BE-4201-BFE0-CE2DAAF753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44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B0C1-5E61-447C-A971-2D97429496F1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AD29-72BE-4201-BFE0-CE2DAAF753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548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B0C1-5E61-447C-A971-2D97429496F1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AD29-72BE-4201-BFE0-CE2DAAF753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40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B0C1-5E61-447C-A971-2D97429496F1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AD29-72BE-4201-BFE0-CE2DAAF753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103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B0C1-5E61-447C-A971-2D97429496F1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AD29-72BE-4201-BFE0-CE2DAAF753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23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B0C1-5E61-447C-A971-2D97429496F1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AD29-72BE-4201-BFE0-CE2DAAF753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73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B0C1-5E61-447C-A971-2D97429496F1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AD29-72BE-4201-BFE0-CE2DAAF753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100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B0C1-5E61-447C-A971-2D97429496F1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AD29-72BE-4201-BFE0-CE2DAAF753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317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B0C1-5E61-447C-A971-2D97429496F1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AD29-72BE-4201-BFE0-CE2DAAF753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014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B0C1-5E61-447C-A971-2D97429496F1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AD29-72BE-4201-BFE0-CE2DAAF753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6802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B0C1-5E61-447C-A971-2D97429496F1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AD29-72BE-4201-BFE0-CE2DAAF753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028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6B0C1-5E61-447C-A971-2D97429496F1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1AD29-72BE-4201-BFE0-CE2DAAF753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1253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96068E-2C3D-4794-8770-1C759C1EB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　　　　　　気づき</a:t>
            </a:r>
            <a:r>
              <a:rPr lang="ja-JP" altLang="en-US"/>
              <a:t>のシート⑬</a:t>
            </a:r>
            <a:r>
              <a:rPr lang="ja-JP" altLang="en-US" dirty="0"/>
              <a:t>　服薬介助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D7F0E4F-5957-4BFD-AC46-B9056A423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0158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045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58AF3085-F9F9-4433-BA30-D4CC9A1D1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8299"/>
            <a:ext cx="10515600" cy="5328664"/>
          </a:xfrm>
        </p:spPr>
        <p:txBody>
          <a:bodyPr/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　次の状況から、どんなことに気づきますか？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lang="ja-JP" altLang="en-US" dirty="0"/>
              <a:t>どんなことが起こりそうか？想像してみましょう。</a:t>
            </a:r>
            <a:endParaRPr lang="en-US" altLang="ja-JP" dirty="0"/>
          </a:p>
          <a:p>
            <a:pPr marL="0" indent="0" algn="ctr">
              <a:buNone/>
            </a:pPr>
            <a:r>
              <a:rPr lang="ja-JP" altLang="en-US" dirty="0"/>
              <a:t>介護職として留意すべきこと、対処すべきはどんなことでしょう？</a:t>
            </a:r>
          </a:p>
          <a:p>
            <a:endParaRPr lang="ja-JP" altLang="en-US" dirty="0"/>
          </a:p>
          <a:p>
            <a:pPr marL="0" indent="0">
              <a:buNone/>
            </a:pPr>
            <a:r>
              <a:rPr kumimoji="1" lang="ja-JP" altLang="en-US" dirty="0"/>
              <a:t>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9996570-94D1-4F03-A213-A089592E2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625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899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29951" y="517110"/>
            <a:ext cx="10239739" cy="8387645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DA73945-DFE2-4070-8855-FE35CE576DFD}"/>
              </a:ext>
            </a:extLst>
          </p:cNvPr>
          <p:cNvSpPr/>
          <p:nvPr/>
        </p:nvSpPr>
        <p:spPr>
          <a:xfrm>
            <a:off x="5451547" y="1625304"/>
            <a:ext cx="611660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Ｂ介護士がＡさんの食事介助を終えました。これから食後薬の服薬介助になりますが、そこでＢ介護士は他の利用者の対応があり、あなたと交代することになりました。夕食後薬はＡさんの食卓に置いてあり、錠剤が２錠、粉末が１包です。一包化はされていません。</a:t>
            </a:r>
          </a:p>
          <a:p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☞Ａさんは移動の際は車椅子ですが、食事時は椅子に　</a:t>
            </a:r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座っています。</a:t>
            </a:r>
          </a:p>
          <a:p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☞Ａさんの食卓には氷水が十分な量入ったコップがあり　</a:t>
            </a:r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ます。</a:t>
            </a:r>
          </a:p>
          <a:p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☞Ａさんは「横になりたい」とおっしゃっています。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1D6D751-2934-46B2-B6A7-B43BCD5882DD}"/>
              </a:ext>
            </a:extLst>
          </p:cNvPr>
          <p:cNvSpPr/>
          <p:nvPr/>
        </p:nvSpPr>
        <p:spPr>
          <a:xfrm>
            <a:off x="4030132" y="517209"/>
            <a:ext cx="36688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u="sng" dirty="0"/>
              <a:t>与薬介助場面の留意点を考えよう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7464258-4FC0-476B-8FDB-A441FC4D54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1026" y="6426817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097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6AE62DA8-AA7A-44FE-A01C-6F90A98A2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7858" y="665516"/>
            <a:ext cx="9969347" cy="55269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u="sng" dirty="0"/>
              <a:t>気づきの回答例</a:t>
            </a:r>
            <a:endParaRPr lang="en-US" altLang="ja-JP" u="sng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→　摂取量や表情，セリフからＡさんの状態を確認し，対応する</a:t>
            </a:r>
          </a:p>
          <a:p>
            <a:pPr marL="0" indent="0">
              <a:buNone/>
            </a:pPr>
            <a:r>
              <a:rPr lang="ja-JP" altLang="en-US" dirty="0"/>
              <a:t>→　薬袋の取り違えが起きないよう，氏名を確認する</a:t>
            </a:r>
          </a:p>
          <a:p>
            <a:pPr marL="0" indent="0">
              <a:buNone/>
            </a:pPr>
            <a:r>
              <a:rPr lang="ja-JP" altLang="en-US" dirty="0"/>
              <a:t>→　服薬する場合は特に座位を整える</a:t>
            </a:r>
          </a:p>
          <a:p>
            <a:pPr marL="0" indent="0">
              <a:buNone/>
            </a:pPr>
            <a:r>
              <a:rPr lang="ja-JP" altLang="en-US" dirty="0"/>
              <a:t>→　水分は冷えすぎたものより常温もしくはぬるま湯が望ましい</a:t>
            </a:r>
          </a:p>
          <a:p>
            <a:pPr marL="0" indent="0">
              <a:buNone/>
            </a:pPr>
            <a:r>
              <a:rPr lang="ja-JP" altLang="en-US" dirty="0"/>
              <a:t>→　嚥下状態と水分が適切か確認する</a:t>
            </a:r>
          </a:p>
          <a:p>
            <a:pPr marL="0" indent="0">
              <a:buNone/>
            </a:pPr>
            <a:r>
              <a:rPr lang="ja-JP" altLang="en-US" dirty="0"/>
              <a:t>→　このまま服薬した場合，すぐ臥位にならないよう留意する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他にも留意すべき点がないか？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皆さんの日常業務を振り返って話し合ってみましょう。</a:t>
            </a:r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7062424-9B8C-4406-8429-99F1043008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995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234104BB-537D-4E22-9F6D-B95BCF9C0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zh-TW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教材作成</a:t>
            </a:r>
          </a:p>
          <a:p>
            <a:pPr marL="0" indent="0">
              <a:buNone/>
            </a:pPr>
            <a:r>
              <a:rPr lang="zh-TW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東北文化学園大学 非常勤講師</a:t>
            </a:r>
          </a:p>
          <a:p>
            <a:pPr marL="0" indent="0">
              <a:buNone/>
            </a:pPr>
            <a:r>
              <a:rPr lang="zh-TW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軍司 大輔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D2EF1B4F-5DE1-4DED-93EF-06047869E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955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108</Words>
  <Application>Microsoft Office PowerPoint</Application>
  <PresentationFormat>ワイド画面</PresentationFormat>
  <Paragraphs>43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ＭＳ Ｐゴシック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dtp</dc:creator>
  <cp:lastModifiedBy>吉田 敦</cp:lastModifiedBy>
  <cp:revision>11</cp:revision>
  <cp:lastPrinted>2019-06-24T08:54:53Z</cp:lastPrinted>
  <dcterms:created xsi:type="dcterms:W3CDTF">2019-03-01T06:11:42Z</dcterms:created>
  <dcterms:modified xsi:type="dcterms:W3CDTF">2019-07-04T05:34:20Z</dcterms:modified>
</cp:coreProperties>
</file>