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4" r:id="rId3"/>
    <p:sldId id="267" r:id="rId4"/>
    <p:sldId id="268" r:id="rId5"/>
    <p:sldId id="262" r:id="rId6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7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FC87FECF-B475-4315-87B7-FF84E2C08279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5C2D4F22-6E99-4D13-839E-94E5F5362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43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48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95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3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3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56D7-B61D-4641-970F-7F4840DB7585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気づきのシート⑫　地域との交流～その２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777927D6-ED4E-44DE-B1EC-9A72C638AF3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CC6CF-EACE-45F8-A65A-04086EFC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12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次のイラストから、どんなことに気づきますか？</a:t>
            </a:r>
          </a:p>
          <a:p>
            <a:pPr marL="0" indent="0" algn="ctr">
              <a:buNone/>
            </a:pPr>
            <a:endParaRPr lang="ja-JP" altLang="en-US" dirty="0"/>
          </a:p>
          <a:p>
            <a:pPr marL="0" indent="0" algn="ctr">
              <a:buNone/>
            </a:pPr>
            <a:r>
              <a:rPr lang="ja-JP" altLang="en-US" dirty="0"/>
              <a:t>課題となる状況、状態を、</a:t>
            </a:r>
          </a:p>
          <a:p>
            <a:pPr marL="0" indent="0" algn="ctr">
              <a:buNone/>
            </a:pPr>
            <a:r>
              <a:rPr lang="ja-JP" altLang="en-US" dirty="0"/>
              <a:t>複数の視点（例えば環境・心理・</a:t>
            </a:r>
            <a:r>
              <a:rPr lang="en-US" altLang="ja-JP" dirty="0"/>
              <a:t>ADL</a:t>
            </a:r>
            <a:r>
              <a:rPr lang="ja-JP" altLang="en-US" dirty="0"/>
              <a:t>）から見つけて、</a:t>
            </a:r>
          </a:p>
          <a:p>
            <a:pPr marL="0" indent="0" algn="ctr">
              <a:buNone/>
            </a:pPr>
            <a:r>
              <a:rPr lang="ja-JP" altLang="en-US" dirty="0"/>
              <a:t>それぞれの課題への対応を考えましょう。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5329512-6FB0-4C15-921F-30900ABDA09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21FDF2EC-BFE8-4DAE-BBE4-208D5C6AF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285" y="87683"/>
            <a:ext cx="10851715" cy="6400800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99CC03A5-38E8-421F-8E2A-5AB8AA8D09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26876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681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3B0307-707C-4FC1-9581-BA0EE482B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5590"/>
            <a:ext cx="10894764" cy="62135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解答</a:t>
            </a:r>
            <a:r>
              <a:rPr kumimoji="1" lang="ja-JP" altLang="en-US" dirty="0"/>
              <a:t>例</a:t>
            </a:r>
            <a:r>
              <a:rPr lang="ja-JP" altLang="en-US" dirty="0"/>
              <a:t>　</a:t>
            </a:r>
            <a:endParaRPr lang="en-US" altLang="ja-JP" dirty="0"/>
          </a:p>
          <a:p>
            <a:pPr marL="0" indent="0">
              <a:buNone/>
            </a:pPr>
            <a:endParaRPr lang="en-US" altLang="ja-JP" sz="1000" dirty="0"/>
          </a:p>
          <a:p>
            <a:pPr marL="0" indent="0">
              <a:buNone/>
            </a:pPr>
            <a:r>
              <a:rPr lang="ja-JP" altLang="en-US" dirty="0"/>
              <a:t>食事をしている利用者が数名。奥のテーブルで地域住民がお茶を飲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みながら会議をしている。</a:t>
            </a:r>
          </a:p>
          <a:p>
            <a:pPr marL="0" indent="0">
              <a:buNone/>
            </a:pPr>
            <a:r>
              <a:rPr lang="ja-JP" altLang="en-US" dirty="0"/>
              <a:t>利用者はその声が気になり，食事に手をつけずに迷惑そうな顔をして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いる。職員も仕事に集中できていない。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→ 「地域に開く」ことがただの場所貸しになっている。</a:t>
            </a:r>
          </a:p>
          <a:p>
            <a:pPr marL="0" indent="0">
              <a:buNone/>
            </a:pPr>
            <a:r>
              <a:rPr lang="ja-JP" altLang="en-US" dirty="0"/>
              <a:t>→地域住民がいることは良いが，利用者にとっての迷惑になっている。</a:t>
            </a:r>
          </a:p>
          <a:p>
            <a:pPr marL="0" indent="0">
              <a:buNone/>
            </a:pPr>
            <a:r>
              <a:rPr lang="ja-JP" altLang="en-US" dirty="0"/>
              <a:t>→職員も介助に集中できず，事故のリスクが増える．</a:t>
            </a:r>
          </a:p>
          <a:p>
            <a:pPr marL="0" indent="0">
              <a:buNone/>
            </a:pPr>
            <a:r>
              <a:rPr lang="ja-JP" altLang="en-US" dirty="0"/>
              <a:t>→地域との交流が物的なものに偏ると，生活の場としての機能が</a:t>
            </a:r>
            <a:r>
              <a:rPr lang="ja-JP" altLang="en-US" dirty="0" err="1"/>
              <a:t>破綻す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err="1"/>
              <a:t>る</a:t>
            </a:r>
            <a:r>
              <a:rPr lang="ja-JP" altLang="en-US" dirty="0"/>
              <a:t>こともある。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sz="1000" dirty="0"/>
          </a:p>
          <a:p>
            <a:pPr marL="0" indent="0">
              <a:buNone/>
            </a:pPr>
            <a:endParaRPr lang="en-US" altLang="ja-JP" sz="1000" dirty="0"/>
          </a:p>
          <a:p>
            <a:pPr marL="0" indent="0">
              <a:buNone/>
            </a:pPr>
            <a:endParaRPr lang="en-US" altLang="ja-JP" sz="1000" dirty="0"/>
          </a:p>
          <a:p>
            <a:pPr marL="0" indent="0">
              <a:buNone/>
            </a:pPr>
            <a:endParaRPr lang="en-US" altLang="ja-JP" sz="1000" dirty="0"/>
          </a:p>
          <a:p>
            <a:pPr marL="0" indent="0">
              <a:buNone/>
            </a:pPr>
            <a:endParaRPr kumimoji="1" lang="en-US" altLang="ja-JP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C7296662-CF55-46B1-B18F-C73D9DA21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04014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1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</a:p>
          <a:p>
            <a:pPr marL="0" indent="0">
              <a:buNone/>
            </a:pPr>
            <a:r>
              <a:rPr lang="zh-TW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東北文化学園大学 非常勤講師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軍司 大輔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6CF0B54-C1D5-4B4C-8EBE-88486378BAF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082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59</Words>
  <Application>Microsoft Office PowerPoint</Application>
  <PresentationFormat>ワイド画面</PresentationFormat>
  <Paragraphs>39</Paragraphs>
  <Slides>5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吉田 敦</cp:lastModifiedBy>
  <cp:revision>21</cp:revision>
  <cp:lastPrinted>2019-04-25T04:51:23Z</cp:lastPrinted>
  <dcterms:created xsi:type="dcterms:W3CDTF">2018-08-28T01:23:21Z</dcterms:created>
  <dcterms:modified xsi:type="dcterms:W3CDTF">2019-04-25T04:52:28Z</dcterms:modified>
</cp:coreProperties>
</file>