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4" r:id="rId3"/>
    <p:sldId id="267" r:id="rId4"/>
    <p:sldId id="268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7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7FECF-B475-4315-87B7-FF84E2C08279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D4F22-6E99-4D13-839E-94E5F5362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433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167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487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13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22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7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95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53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9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5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23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8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36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5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06B68-88BE-42FC-BFAB-A60F6A65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 algn="ctr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気づきのシート⑪　地域との交流～その１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777927D6-ED4E-44DE-B1EC-9A72C638AF3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6CC6CF-EACE-45F8-A65A-04086EFC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12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次のイラストから、どんなことに気づきますか？</a:t>
            </a:r>
          </a:p>
          <a:p>
            <a:pPr marL="0" indent="0" algn="ctr">
              <a:buNone/>
            </a:pPr>
            <a:endParaRPr lang="ja-JP" altLang="en-US" dirty="0"/>
          </a:p>
          <a:p>
            <a:pPr marL="0" indent="0" algn="ctr">
              <a:buNone/>
            </a:pPr>
            <a:r>
              <a:rPr lang="ja-JP" altLang="en-US" dirty="0"/>
              <a:t>課題となる状況、状態を、</a:t>
            </a:r>
          </a:p>
          <a:p>
            <a:pPr marL="0" indent="0" algn="ctr">
              <a:buNone/>
            </a:pPr>
            <a:r>
              <a:rPr lang="ja-JP" altLang="en-US" dirty="0"/>
              <a:t>複数の視点（例えば環境・心理・</a:t>
            </a:r>
            <a:r>
              <a:rPr lang="en-US" altLang="ja-JP" dirty="0"/>
              <a:t>ADL</a:t>
            </a:r>
            <a:r>
              <a:rPr lang="ja-JP" altLang="en-US" dirty="0"/>
              <a:t>）から見つけて、</a:t>
            </a:r>
          </a:p>
          <a:p>
            <a:pPr marL="0" indent="0" algn="ctr">
              <a:buNone/>
            </a:pPr>
            <a:r>
              <a:rPr lang="ja-JP" altLang="en-US" dirty="0"/>
              <a:t>それぞれの課題への対応を考えましょう。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5329512-6FB0-4C15-921F-30900ABDA09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179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A5120952-5313-4412-8F07-A0C234FF82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9659" y="576197"/>
            <a:ext cx="10699315" cy="610017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5FEA1377-D89E-4039-8C3E-1138BC5472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681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3B0307-707C-4FC1-9581-BA0EE482B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5590"/>
            <a:ext cx="10515600" cy="62135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/>
              <a:t>解答</a:t>
            </a:r>
            <a:r>
              <a:rPr kumimoji="1" lang="ja-JP" altLang="en-US" dirty="0"/>
              <a:t>例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sz="1000" dirty="0"/>
          </a:p>
          <a:p>
            <a:pPr marL="0" indent="0">
              <a:buNone/>
            </a:pPr>
            <a:r>
              <a:rPr kumimoji="1" lang="ja-JP" altLang="en-US" dirty="0"/>
              <a:t>高齢者と子どもが交流する場であるが</a:t>
            </a:r>
            <a:r>
              <a:rPr kumimoji="1" lang="en-US" altLang="ja-JP" dirty="0"/>
              <a:t>…</a:t>
            </a:r>
          </a:p>
          <a:p>
            <a:pPr marL="0" indent="0">
              <a:buNone/>
            </a:pPr>
            <a:r>
              <a:rPr lang="ja-JP" altLang="en-US" dirty="0"/>
              <a:t>廊下を歩いている高齢者，その横を走り抜けるたくさんの子供たち．</a:t>
            </a:r>
          </a:p>
          <a:p>
            <a:pPr marL="0" indent="0">
              <a:buNone/>
            </a:pPr>
            <a:r>
              <a:rPr lang="ja-JP" altLang="en-US" dirty="0"/>
              <a:t>高齢者は怖そうな表情で立ちすくんでいる。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→子供と高齢者は相性がいいと言われるが，リスクが生まれること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  もある。子どもが好きで</a:t>
            </a:r>
            <a:r>
              <a:rPr lang="ja-JP" altLang="en-US"/>
              <a:t>はないお年寄りもいるかもしれない。</a:t>
            </a:r>
            <a:endParaRPr lang="en-US" altLang="ja-JP"/>
          </a:p>
          <a:p>
            <a:pPr marL="0" indent="0">
              <a:buNone/>
            </a:pPr>
            <a:r>
              <a:rPr lang="ja-JP" altLang="en-US" dirty="0"/>
              <a:t>→形だけの「交流」ではなく，ゾーニング等を考慮する必要性がある。</a:t>
            </a:r>
          </a:p>
          <a:p>
            <a:pPr marL="0" indent="0">
              <a:buNone/>
            </a:pPr>
            <a:r>
              <a:rPr lang="ja-JP" altLang="en-US" dirty="0"/>
              <a:t>→あくまでも高齢者の住まいであることを理解した環境を構築する。</a:t>
            </a:r>
          </a:p>
          <a:p>
            <a:pPr marL="0" indent="0">
              <a:buNone/>
            </a:pPr>
            <a:r>
              <a:rPr lang="ja-JP" altLang="en-US" dirty="0"/>
              <a:t>→子供たちが高齢者や介護施設を理解する機会をつくる。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※</a:t>
            </a:r>
            <a:r>
              <a:rPr kumimoji="1" lang="ja-JP" altLang="en-US" dirty="0"/>
              <a:t>ゾーニング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 施設設計における、間取りや家具の配置などのこと。</a:t>
            </a:r>
            <a:endParaRPr kumimoji="1" lang="en-US" altLang="ja-JP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8F93548-39D4-4A38-81AF-A89F09EECB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1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A6E25E-EBB1-4521-8538-D3A00B3C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55775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教材作成</a:t>
            </a:r>
          </a:p>
          <a:p>
            <a:pPr marL="0" indent="0">
              <a:buNone/>
            </a:pPr>
            <a:r>
              <a:rPr lang="zh-TW" altLang="en-US" dirty="0"/>
              <a:t>東北文化学園大学 非常勤講師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軍司 大輔</a:t>
            </a:r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46CF0B54-C1D5-4B4C-8EBE-88486378BAF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082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110</Words>
  <Application>Microsoft Office PowerPoint</Application>
  <PresentationFormat>ワイド画面</PresentationFormat>
  <Paragraphs>38</Paragraphs>
  <Slides>5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ＭＳ Ｐゴシック</vt:lpstr>
      <vt:lpstr>ＭＳ ゴシック</vt:lpstr>
      <vt:lpstr>新細明體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吉田 敦</cp:lastModifiedBy>
  <cp:revision>20</cp:revision>
  <dcterms:created xsi:type="dcterms:W3CDTF">2018-08-28T01:23:21Z</dcterms:created>
  <dcterms:modified xsi:type="dcterms:W3CDTF">2019-04-25T04:26:46Z</dcterms:modified>
</cp:coreProperties>
</file>