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64" r:id="rId3"/>
    <p:sldId id="265" r:id="rId4"/>
    <p:sldId id="266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82" y="2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7FECF-B475-4315-87B7-FF84E2C08279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D4F22-6E99-4D13-839E-94E5F5362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433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132E0-EA57-4339-896D-278C721CA30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167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99660-12DA-4C12-8929-1BBCEFB48F2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487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A5CE2-2EFA-4280-B147-3FC04C336AE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481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C87A7A-68E3-4858-80E6-7DFF61C5990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136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226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97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495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53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920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50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23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18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36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98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54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B06B68-88BE-42FC-BFAB-A60F6A659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endParaRPr lang="en-US" altLang="ja-JP" sz="3600" dirty="0"/>
          </a:p>
          <a:p>
            <a:pPr marL="0" indent="0" algn="ctr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気づき</a:t>
            </a:r>
            <a:r>
              <a:rPr lang="ja-JP" altLang="en-US" sz="3600" b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のシート⑩</a:t>
            </a: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利用者さんと調理中</a:t>
            </a:r>
            <a:endParaRPr kumimoji="1" lang="ja-JP" altLang="en-US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777927D6-ED4E-44DE-B1EC-9A72C638AF33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5105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6CC6CF-EACE-45F8-A65A-04086EFC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129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lang="ja-JP" altLang="en-US" dirty="0"/>
              <a:t>次のイラストから、どんなことに気づきますか？</a:t>
            </a:r>
          </a:p>
          <a:p>
            <a:pPr marL="0" indent="0" algn="ctr">
              <a:buNone/>
            </a:pPr>
            <a:endParaRPr lang="ja-JP" altLang="en-US" dirty="0"/>
          </a:p>
          <a:p>
            <a:pPr marL="0" indent="0" algn="ctr">
              <a:buNone/>
            </a:pPr>
            <a:r>
              <a:rPr lang="ja-JP" altLang="en-US" dirty="0"/>
              <a:t>課題となる状況、状態を、</a:t>
            </a:r>
          </a:p>
          <a:p>
            <a:pPr marL="0" indent="0" algn="ctr">
              <a:buNone/>
            </a:pPr>
            <a:r>
              <a:rPr lang="ja-JP" altLang="en-US" dirty="0"/>
              <a:t>複数の視点（例えば環境・心理・</a:t>
            </a:r>
            <a:r>
              <a:rPr lang="en-US" altLang="ja-JP" dirty="0"/>
              <a:t>ADL</a:t>
            </a:r>
            <a:r>
              <a:rPr lang="ja-JP" altLang="en-US" dirty="0"/>
              <a:t>）から見つけて、</a:t>
            </a:r>
          </a:p>
          <a:p>
            <a:pPr marL="0" indent="0" algn="ctr">
              <a:buNone/>
            </a:pPr>
            <a:r>
              <a:rPr lang="ja-JP" altLang="en-US" dirty="0"/>
              <a:t>それぞれの課題への対応を考えましょう。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25329512-6FB0-4C15-921F-30900ABDA09F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1790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C:\Users\User\Downloads\ロゴ　グレイ.JPG">
            <a:extLst>
              <a:ext uri="{FF2B5EF4-FFF2-40B4-BE49-F238E27FC236}">
                <a16:creationId xmlns:a16="http://schemas.microsoft.com/office/drawing/2014/main" id="{66CD7441-2A23-430F-8933-6810125034B0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E5F039F7-6ECB-4B62-99EB-B09CE3DF94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75" y="676405"/>
            <a:ext cx="10521863" cy="540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685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A34C367C-6F56-466D-8A1E-F7DB5BDA9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319" y="1430336"/>
            <a:ext cx="10515600" cy="54276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・調理に参加していない利用者がいる。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→調理に関心がない利用者がいれば、食事に関連する「場」「役割」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 を考えて、それぞれの居場所をつくるようにする。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・車いすの利用者には目が介護者の視野に入っていない。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→全体を把握できるよう職員の役割、配置を考える。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 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4F9FCFE-8299-467D-8860-52D2B9A80C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362" y="1"/>
            <a:ext cx="9044835" cy="1111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638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A6E25E-EBB1-4521-8538-D3A00B3C9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440"/>
            <a:ext cx="10515600" cy="55775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教材作成</a:t>
            </a:r>
          </a:p>
          <a:p>
            <a:pPr marL="0" indent="0">
              <a:buNone/>
            </a:pPr>
            <a:r>
              <a:rPr lang="ja-JP" altLang="en-US" dirty="0"/>
              <a:t>特定非営利活動法人 まちあす 代表理事</a:t>
            </a:r>
          </a:p>
          <a:p>
            <a:pPr marL="0" indent="0">
              <a:buNone/>
            </a:pPr>
            <a:r>
              <a:rPr lang="ja-JP" altLang="en-US" dirty="0"/>
              <a:t>（株）未来企画 介護事業部長</a:t>
            </a:r>
          </a:p>
          <a:p>
            <a:pPr marL="0" indent="0">
              <a:buNone/>
            </a:pPr>
            <a:r>
              <a:rPr lang="ja-JP" altLang="en-US" dirty="0"/>
              <a:t>前東北保健医療専門学校 介護福祉科 学科長</a:t>
            </a:r>
          </a:p>
          <a:p>
            <a:pPr marL="0" indent="0">
              <a:buNone/>
            </a:pPr>
            <a:r>
              <a:rPr lang="ja-JP" altLang="en-US" dirty="0"/>
              <a:t>軍司 大輔</a:t>
            </a:r>
          </a:p>
          <a:p>
            <a:pPr marL="0" indent="0">
              <a:buNone/>
            </a:pPr>
            <a:endParaRPr lang="en-US" altLang="ja-JP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46CF0B54-C1D5-4B4C-8EBE-88486378BAF0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8082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88</Words>
  <Application>Microsoft Office PowerPoint</Application>
  <PresentationFormat>ワイド画面</PresentationFormat>
  <Paragraphs>33</Paragraphs>
  <Slides>5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ＭＳ Ｐゴシック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dtp</dc:creator>
  <cp:lastModifiedBy>吉田 敦</cp:lastModifiedBy>
  <cp:revision>18</cp:revision>
  <dcterms:created xsi:type="dcterms:W3CDTF">2018-08-28T01:23:21Z</dcterms:created>
  <dcterms:modified xsi:type="dcterms:W3CDTF">2019-03-04T06:08:14Z</dcterms:modified>
</cp:coreProperties>
</file>