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0" r:id="rId2"/>
    <p:sldId id="264" r:id="rId3"/>
    <p:sldId id="265" r:id="rId4"/>
    <p:sldId id="266" r:id="rId5"/>
    <p:sldId id="262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79" d="100"/>
          <a:sy n="79" d="100"/>
        </p:scale>
        <p:origin x="408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87FECF-B475-4315-87B7-FF84E2C08279}" type="datetimeFigureOut">
              <a:rPr kumimoji="1" lang="ja-JP" altLang="en-US" smtClean="0"/>
              <a:t>2019/3/4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2D4F22-6E99-4D13-839E-94E5F53629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84333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4132E0-EA57-4339-896D-278C721CA303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11676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799660-12DA-4C12-8929-1BBCEFB48F2C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14873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1A5CE2-2EFA-4280-B147-3FC04C336AE3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04812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C87A7A-68E3-4858-80E6-7DFF61C5990A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11369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56D7-B61D-4641-970F-7F4840DB7585}" type="datetimeFigureOut">
              <a:rPr kumimoji="1" lang="ja-JP" altLang="en-US" smtClean="0"/>
              <a:t>2019/3/4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4226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56D7-B61D-4641-970F-7F4840DB7585}" type="datetimeFigureOut">
              <a:rPr kumimoji="1" lang="ja-JP" altLang="en-US" smtClean="0"/>
              <a:t>2019/3/4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4971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56D7-B61D-4641-970F-7F4840DB7585}" type="datetimeFigureOut">
              <a:rPr kumimoji="1" lang="ja-JP" altLang="en-US" smtClean="0"/>
              <a:t>2019/3/4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4956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56D7-B61D-4641-970F-7F4840DB7585}" type="datetimeFigureOut">
              <a:rPr kumimoji="1" lang="ja-JP" altLang="en-US" smtClean="0"/>
              <a:t>2019/3/4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1530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56D7-B61D-4641-970F-7F4840DB7585}" type="datetimeFigureOut">
              <a:rPr kumimoji="1" lang="ja-JP" altLang="en-US" smtClean="0"/>
              <a:t>2019/3/4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0920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56D7-B61D-4641-970F-7F4840DB7585}" type="datetimeFigureOut">
              <a:rPr kumimoji="1" lang="ja-JP" altLang="en-US" smtClean="0"/>
              <a:t>2019/3/4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7506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56D7-B61D-4641-970F-7F4840DB7585}" type="datetimeFigureOut">
              <a:rPr kumimoji="1" lang="ja-JP" altLang="en-US" smtClean="0"/>
              <a:t>2019/3/4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4232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56D7-B61D-4641-970F-7F4840DB7585}" type="datetimeFigureOut">
              <a:rPr kumimoji="1" lang="ja-JP" altLang="en-US" smtClean="0"/>
              <a:t>2019/3/4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7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56D7-B61D-4641-970F-7F4840DB7585}" type="datetimeFigureOut">
              <a:rPr kumimoji="1" lang="ja-JP" altLang="en-US" smtClean="0"/>
              <a:t>2019/3/4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9189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56D7-B61D-4641-970F-7F4840DB7585}" type="datetimeFigureOut">
              <a:rPr kumimoji="1" lang="ja-JP" altLang="en-US" smtClean="0"/>
              <a:t>2019/3/4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3369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56D7-B61D-4641-970F-7F4840DB7585}" type="datetimeFigureOut">
              <a:rPr kumimoji="1" lang="ja-JP" altLang="en-US" smtClean="0"/>
              <a:t>2019/3/4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4985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1D56D7-B61D-4641-970F-7F4840DB7585}" type="datetimeFigureOut">
              <a:rPr kumimoji="1" lang="ja-JP" altLang="en-US" smtClean="0"/>
              <a:t>2019/3/4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2547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1B06B68-88BE-42FC-BFAB-A60F6A659B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kumimoji="1" lang="en-US" altLang="ja-JP" dirty="0"/>
          </a:p>
          <a:p>
            <a:pPr marL="0" indent="0" algn="ctr">
              <a:buNone/>
            </a:pPr>
            <a:endParaRPr lang="en-US" altLang="ja-JP" sz="3600" dirty="0"/>
          </a:p>
          <a:p>
            <a:pPr marL="0" indent="0" algn="ctr">
              <a:buNone/>
            </a:pPr>
            <a:r>
              <a:rPr lang="ja-JP" altLang="en-US" sz="3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気づきのシート⑨　リビングで食事</a:t>
            </a:r>
            <a:endParaRPr kumimoji="1" lang="ja-JP" altLang="en-US" sz="3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:a16="http://schemas.microsoft.com/office/drawing/2014/main" id="{777927D6-ED4E-44DE-B1EC-9A72C638AF33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96475" y="6467475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55105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46CC6CF-EACE-45F8-A65A-04086EFCDE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90129"/>
            <a:ext cx="10515600" cy="4351338"/>
          </a:xfrm>
        </p:spPr>
        <p:txBody>
          <a:bodyPr/>
          <a:lstStyle/>
          <a:p>
            <a:pPr marL="0" indent="0" algn="ctr">
              <a:buNone/>
            </a:pPr>
            <a:endParaRPr lang="en-US" altLang="ja-JP" dirty="0"/>
          </a:p>
          <a:p>
            <a:pPr marL="0" indent="0" algn="ctr">
              <a:buNone/>
            </a:pPr>
            <a:r>
              <a:rPr lang="ja-JP" altLang="en-US" dirty="0"/>
              <a:t>次のイラストから、どんなことに気づきますか？</a:t>
            </a:r>
          </a:p>
          <a:p>
            <a:pPr marL="0" indent="0" algn="ctr">
              <a:buNone/>
            </a:pPr>
            <a:endParaRPr lang="ja-JP" altLang="en-US" dirty="0"/>
          </a:p>
          <a:p>
            <a:pPr marL="0" indent="0" algn="ctr">
              <a:buNone/>
            </a:pPr>
            <a:r>
              <a:rPr lang="ja-JP" altLang="en-US" dirty="0"/>
              <a:t>課題となる状況、状態を、</a:t>
            </a:r>
          </a:p>
          <a:p>
            <a:pPr marL="0" indent="0" algn="ctr">
              <a:buNone/>
            </a:pPr>
            <a:r>
              <a:rPr lang="ja-JP" altLang="en-US" dirty="0"/>
              <a:t>複数の視点（例えば環境・心理・</a:t>
            </a:r>
            <a:r>
              <a:rPr lang="en-US" altLang="ja-JP" dirty="0"/>
              <a:t>ADL</a:t>
            </a:r>
            <a:r>
              <a:rPr lang="ja-JP" altLang="en-US" dirty="0"/>
              <a:t>）から見つけて、</a:t>
            </a:r>
          </a:p>
          <a:p>
            <a:pPr marL="0" indent="0" algn="ctr">
              <a:buNone/>
            </a:pPr>
            <a:r>
              <a:rPr lang="ja-JP" altLang="en-US" dirty="0"/>
              <a:t>それぞれの課題への対応を考えましょう。</a:t>
            </a:r>
          </a:p>
          <a:p>
            <a:pPr marL="0" indent="0">
              <a:buNone/>
            </a:pPr>
            <a:endParaRPr kumimoji="1" lang="ja-JP" altLang="en-US" dirty="0"/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:a16="http://schemas.microsoft.com/office/drawing/2014/main" id="{25329512-6FB0-4C15-921F-30900ABDA09F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96475" y="6467475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117907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 descr="C:\Users\User\Downloads\ロゴ　グレイ.JPG">
            <a:extLst>
              <a:ext uri="{FF2B5EF4-FFF2-40B4-BE49-F238E27FC236}">
                <a16:creationId xmlns:a16="http://schemas.microsoft.com/office/drawing/2014/main" id="{66CD7441-2A23-430F-8933-6810125034B0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96475" y="6467475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4A0E1DCA-C3C2-472F-AFFA-AA1EE1B4AFF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32081" y="1005333"/>
            <a:ext cx="8053514" cy="5852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96856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>
            <a:extLst>
              <a:ext uri="{FF2B5EF4-FFF2-40B4-BE49-F238E27FC236}">
                <a16:creationId xmlns:a16="http://schemas.microsoft.com/office/drawing/2014/main" id="{A34C367C-6F56-466D-8A1E-F7DB5BDA98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5362" y="1200237"/>
            <a:ext cx="10515600" cy="54276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ja-JP" altLang="en-US" dirty="0"/>
              <a:t>・座位が崩れ、仙骨座りになり、衣類が食事で汚れている様子。</a:t>
            </a:r>
          </a:p>
          <a:p>
            <a:pPr marL="0" indent="0">
              <a:buNone/>
            </a:pPr>
            <a:r>
              <a:rPr lang="ja-JP" altLang="en-US" dirty="0"/>
              <a:t>　→テーブルや椅子の高さを、摂食に適した前傾姿勢が保持できるように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　 調整する。</a:t>
            </a: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・表情が暗い、食事をほとんど残している。　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→食事形態が本人の摂食嚥下機能に合っているかを確認する。</a:t>
            </a:r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・食器がプラスチック製のよう、食事内容は簡素でおいしくなさそう。　</a:t>
            </a:r>
          </a:p>
          <a:p>
            <a:pPr marL="0" indent="0">
              <a:buNone/>
            </a:pPr>
            <a:r>
              <a:rPr lang="ja-JP" altLang="en-US" dirty="0"/>
              <a:t>　→食事は生活上で大きな楽しみになる場合が多いので、食事が苦痛に</a:t>
            </a:r>
            <a:r>
              <a:rPr lang="ja-JP" altLang="en-US" dirty="0" err="1"/>
              <a:t>な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       らないよう食器類等も含めて環境調整を考える。</a:t>
            </a:r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・職員が奥の方で後ろを向いたまま作業している。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→摂食状況が芳しくない場合、食事中の観察は必須。</a:t>
            </a:r>
            <a:endParaRPr kumimoji="1" lang="ja-JP" altLang="en-US" dirty="0"/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D4F9FCFE-8299-467D-8860-52D2B9A80C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5362" y="1"/>
            <a:ext cx="9044835" cy="1111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36383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DA6E25E-EBB1-4521-8538-D3A00B3C98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99440"/>
            <a:ext cx="10515600" cy="557752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教材作成</a:t>
            </a:r>
          </a:p>
          <a:p>
            <a:pPr marL="0" indent="0">
              <a:buNone/>
            </a:pPr>
            <a:r>
              <a:rPr lang="ja-JP" altLang="en-US" dirty="0"/>
              <a:t>特定非営利活動法人 まちあす 代表理事</a:t>
            </a:r>
          </a:p>
          <a:p>
            <a:pPr marL="0" indent="0">
              <a:buNone/>
            </a:pPr>
            <a:r>
              <a:rPr lang="ja-JP" altLang="en-US" dirty="0"/>
              <a:t>（株）未来企画 介護事業部長</a:t>
            </a:r>
          </a:p>
          <a:p>
            <a:pPr marL="0" indent="0">
              <a:buNone/>
            </a:pPr>
            <a:r>
              <a:rPr lang="ja-JP" altLang="en-US" dirty="0"/>
              <a:t>前東北保健医療専門学校 介護福祉科 学科長</a:t>
            </a:r>
          </a:p>
          <a:p>
            <a:pPr marL="0" indent="0">
              <a:buNone/>
            </a:pPr>
            <a:r>
              <a:rPr lang="ja-JP" altLang="en-US" dirty="0"/>
              <a:t>軍司 大輔</a:t>
            </a:r>
          </a:p>
          <a:p>
            <a:pPr marL="0" indent="0">
              <a:buNone/>
            </a:pPr>
            <a:endParaRPr lang="en-US" altLang="ja-JP" dirty="0"/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:a16="http://schemas.microsoft.com/office/drawing/2014/main" id="{46CF0B54-C1D5-4B4C-8EBE-88486378BAF0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96475" y="6467475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380823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96</Words>
  <Application>Microsoft Office PowerPoint</Application>
  <PresentationFormat>ワイド画面</PresentationFormat>
  <Paragraphs>39</Paragraphs>
  <Slides>5</Slides>
  <Notes>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2" baseType="lpstr">
      <vt:lpstr>ＭＳ Ｐゴシック</vt:lpstr>
      <vt:lpstr>ＭＳ ゴシック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dtp</dc:creator>
  <cp:lastModifiedBy>吉田 敦</cp:lastModifiedBy>
  <cp:revision>16</cp:revision>
  <dcterms:created xsi:type="dcterms:W3CDTF">2018-08-28T01:23:21Z</dcterms:created>
  <dcterms:modified xsi:type="dcterms:W3CDTF">2019-03-04T07:10:15Z</dcterms:modified>
</cp:coreProperties>
</file>