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4" r:id="rId3"/>
    <p:sldId id="257" r:id="rId4"/>
    <p:sldId id="25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0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D76C2-CBAA-4E5F-A292-6B377DE610D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99660-12DA-4C12-8929-1BBCEFB48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9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539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24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気づきのシート⑧　ベッド上でおむつ交換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08FD001-B863-47C7-B9A5-AF329A77156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724578E9-FC4B-4A08-B143-915B6813446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2BFAFDE4-20A3-48D1-8F48-0A92A2371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9742" y="627645"/>
            <a:ext cx="9632515" cy="560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38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1511B-4534-124C-B9E4-B8B4D32C7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897" y="228917"/>
            <a:ext cx="10515600" cy="1035051"/>
          </a:xfrm>
        </p:spPr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13A2AE-E6FB-FF41-AC14-3EEA0921C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783" y="1191209"/>
            <a:ext cx="11196320" cy="53651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・利用者は側臥位のままになっている。</a:t>
            </a:r>
          </a:p>
          <a:p>
            <a:pPr marL="0" indent="0">
              <a:buNone/>
            </a:pPr>
            <a:r>
              <a:rPr lang="ja-JP" altLang="en-US" dirty="0"/>
              <a:t>　 →側臥位の状態で利用者から完全に手を放してはいけない。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バランスが保てず姿勢</a:t>
            </a:r>
            <a:r>
              <a:rPr lang="ja-JP" altLang="en-US"/>
              <a:t>が崩れることで転落につながるかもしれない。</a:t>
            </a: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・利用者から目を離して物品を取ろうとしている。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→物品はあらかじめ、すぐに手の届く位置に配置しておく。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・介護者は素手でオムツ交換をしている。</a:t>
            </a:r>
          </a:p>
          <a:p>
            <a:pPr marL="0" indent="0">
              <a:buNone/>
            </a:pPr>
            <a:r>
              <a:rPr lang="ja-JP" altLang="en-US" dirty="0"/>
              <a:t>　→ディスポーザブルグローブ（ディスポ）を着用する。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・プライバシーへの配慮ができているか。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→イラストでは確認できないが、個室であればドアを閉める、多床室であれば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カーテンを閉める等の配慮が必要。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5D040C2-E6BC-4754-B8CC-041A5E64B5E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710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91</Words>
  <Application>Microsoft Office PowerPoint</Application>
  <PresentationFormat>ワイド画面</PresentationFormat>
  <Paragraphs>41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18</cp:revision>
  <dcterms:created xsi:type="dcterms:W3CDTF">2018-08-28T01:23:21Z</dcterms:created>
  <dcterms:modified xsi:type="dcterms:W3CDTF">2018-12-25T06:04:15Z</dcterms:modified>
</cp:coreProperties>
</file>