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4" r:id="rId3"/>
    <p:sldId id="265" r:id="rId4"/>
    <p:sldId id="258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0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7FECF-B475-4315-87B7-FF84E2C0827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D4F22-6E99-4D13-839E-94E5F5362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433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167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9660-12DA-4C12-8929-1BBCEFB48F2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487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A5CE2-2EFA-4280-B147-3FC04C336AE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481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A5CE2-2EFA-4280-B147-3FC04C336AE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171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13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22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97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95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53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92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50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23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18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36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9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54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06B68-88BE-42FC-BFAB-A60F6A659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sz="3600" dirty="0"/>
          </a:p>
          <a:p>
            <a:pPr marL="0" indent="0" algn="ctr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気づきのシート⑦　トイレで排泄介助</a:t>
            </a:r>
            <a:endParaRPr kumimoji="1" lang="ja-JP" altLang="en-US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777927D6-ED4E-44DE-B1EC-9A72C638AF3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0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6CC6CF-EACE-45F8-A65A-04086EFC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12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次のイラストから、どんなことに気づきますか？</a:t>
            </a:r>
          </a:p>
          <a:p>
            <a:pPr marL="0" indent="0" algn="ctr">
              <a:buNone/>
            </a:pPr>
            <a:endParaRPr lang="ja-JP" altLang="en-US" dirty="0"/>
          </a:p>
          <a:p>
            <a:pPr marL="0" indent="0" algn="ctr">
              <a:buNone/>
            </a:pPr>
            <a:r>
              <a:rPr lang="ja-JP" altLang="en-US" dirty="0"/>
              <a:t>課題となる状況、状態を、</a:t>
            </a:r>
          </a:p>
          <a:p>
            <a:pPr marL="0" indent="0" algn="ctr">
              <a:buNone/>
            </a:pPr>
            <a:r>
              <a:rPr lang="ja-JP" altLang="en-US" dirty="0"/>
              <a:t>複数の視点（例えば環境・心理・</a:t>
            </a:r>
            <a:r>
              <a:rPr lang="en-US" altLang="ja-JP" dirty="0"/>
              <a:t>ADL</a:t>
            </a:r>
            <a:r>
              <a:rPr lang="ja-JP" altLang="en-US" dirty="0"/>
              <a:t>）から見つけて、</a:t>
            </a:r>
          </a:p>
          <a:p>
            <a:pPr marL="0" indent="0" algn="ctr">
              <a:buNone/>
            </a:pPr>
            <a:r>
              <a:rPr lang="ja-JP" altLang="en-US" dirty="0"/>
              <a:t>それぞれの課題への対応を考えましょう。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5329512-6FB0-4C15-921F-30900ABDA09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179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C:\Users\User\Downloads\ロゴ　グレイ.JPG">
            <a:extLst>
              <a:ext uri="{FF2B5EF4-FFF2-40B4-BE49-F238E27FC236}">
                <a16:creationId xmlns:a16="http://schemas.microsoft.com/office/drawing/2014/main" id="{66CD7441-2A23-430F-8933-6810125034B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696FD9DF-7A7A-4D41-A82D-C35E2DA8F1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6389" y="386832"/>
            <a:ext cx="8919221" cy="6084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685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D74656-229F-FF44-AE4B-E12369F2C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151"/>
            <a:ext cx="10515600" cy="1325563"/>
          </a:xfrm>
        </p:spPr>
        <p:txBody>
          <a:bodyPr/>
          <a:lstStyle/>
          <a:p>
            <a:r>
              <a:rPr kumimoji="1" lang="ja-JP" altLang="en-US" dirty="0"/>
              <a:t>解答例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D42B85-4017-CC41-AD7B-22CC54FB7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273" y="1165581"/>
            <a:ext cx="11053454" cy="55640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・座位が崩れて落ちそうになっている。</a:t>
            </a:r>
          </a:p>
          <a:p>
            <a:pPr marL="0" indent="0">
              <a:buNone/>
            </a:pPr>
            <a:r>
              <a:rPr lang="ja-JP" altLang="en-US" dirty="0"/>
              <a:t>　→座位が崩れやすい方の姿勢には常に気を配る。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 トイレには手すりがあるとよい。</a:t>
            </a: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・鏡に映るトイレの扉が開いている。</a:t>
            </a:r>
          </a:p>
          <a:p>
            <a:pPr marL="0" indent="0">
              <a:buNone/>
            </a:pPr>
            <a:r>
              <a:rPr lang="ja-JP" altLang="en-US" dirty="0"/>
              <a:t>　→プライバシー保護のため，扉は閉める。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・介護者が利用者から目を離して物品を整理している。</a:t>
            </a:r>
          </a:p>
          <a:p>
            <a:pPr marL="0" indent="0">
              <a:buNone/>
            </a:pPr>
            <a:r>
              <a:rPr lang="ja-JP" altLang="en-US" dirty="0"/>
              <a:t>　→物品の配置等を工夫し，介護者が利用者に気配りできるようにする。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       トイレ内のプライバシー保護にも留意する。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1D64AFEE-D750-4ADB-B19F-9A871B8354A5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4306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A6E25E-EBB1-4521-8538-D3A00B3C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440"/>
            <a:ext cx="10515600" cy="55775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教材作成</a:t>
            </a:r>
          </a:p>
          <a:p>
            <a:pPr marL="0" indent="0">
              <a:buNone/>
            </a:pPr>
            <a:r>
              <a:rPr lang="ja-JP" altLang="en-US" dirty="0"/>
              <a:t>特定非営利活動法人 まちあす 代表理事</a:t>
            </a:r>
          </a:p>
          <a:p>
            <a:pPr marL="0" indent="0">
              <a:buNone/>
            </a:pPr>
            <a:r>
              <a:rPr lang="ja-JP" altLang="en-US" dirty="0"/>
              <a:t>（株）未来企画 介護事業部長</a:t>
            </a:r>
          </a:p>
          <a:p>
            <a:pPr marL="0" indent="0">
              <a:buNone/>
            </a:pPr>
            <a:r>
              <a:rPr lang="ja-JP" altLang="en-US" dirty="0"/>
              <a:t>前東北保健医療専門学校 介護福祉科 学科長</a:t>
            </a:r>
          </a:p>
          <a:p>
            <a:pPr marL="0" indent="0">
              <a:buNone/>
            </a:pPr>
            <a:r>
              <a:rPr lang="ja-JP" altLang="en-US" dirty="0"/>
              <a:t>軍司 大輔</a:t>
            </a:r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46CF0B54-C1D5-4B4C-8EBE-88486378BAF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8082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89</Words>
  <Application>Microsoft Office PowerPoint</Application>
  <PresentationFormat>ワイド画面</PresentationFormat>
  <Paragraphs>40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解答例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dtp</dc:creator>
  <cp:lastModifiedBy>吉田 敦</cp:lastModifiedBy>
  <cp:revision>14</cp:revision>
  <dcterms:created xsi:type="dcterms:W3CDTF">2018-08-28T01:23:21Z</dcterms:created>
  <dcterms:modified xsi:type="dcterms:W3CDTF">2018-12-25T05:31:44Z</dcterms:modified>
</cp:coreProperties>
</file>