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64" r:id="rId3"/>
    <p:sldId id="257" r:id="rId4"/>
    <p:sldId id="259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91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D76C2-CBAA-4E5F-A292-6B377DE610D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99660-12DA-4C12-8929-1BBCEFB48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997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167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487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A5CE2-2EFA-4280-B147-3FC04C336AE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539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A5CE2-2EFA-4280-B147-3FC04C336AE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24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13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22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7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95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53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9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5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23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8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36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56D7-B61D-4641-970F-7F4840DB7585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5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06B68-88BE-42FC-BFAB-A60F6A65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 algn="ctr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気づきのシート⑥　自室で車椅子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008FD001-B863-47C7-B9A5-AF329A771569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6CC6CF-EACE-45F8-A65A-04086EFC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12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次のイラストから、どんなことに気づきますか？</a:t>
            </a:r>
          </a:p>
          <a:p>
            <a:pPr marL="0" indent="0" algn="ctr">
              <a:buNone/>
            </a:pPr>
            <a:endParaRPr lang="ja-JP" altLang="en-US" dirty="0"/>
          </a:p>
          <a:p>
            <a:pPr marL="0" indent="0" algn="ctr">
              <a:buNone/>
            </a:pPr>
            <a:r>
              <a:rPr lang="ja-JP" altLang="en-US" dirty="0"/>
              <a:t>課題となる状況、状態を、</a:t>
            </a:r>
          </a:p>
          <a:p>
            <a:pPr marL="0" indent="0" algn="ctr">
              <a:buNone/>
            </a:pPr>
            <a:r>
              <a:rPr lang="ja-JP" altLang="en-US" dirty="0"/>
              <a:t>複数の視点（例えば環境・心理・</a:t>
            </a:r>
            <a:r>
              <a:rPr lang="en-US" altLang="ja-JP" dirty="0"/>
              <a:t>ADL</a:t>
            </a:r>
            <a:r>
              <a:rPr lang="ja-JP" altLang="en-US" dirty="0"/>
              <a:t>）から見つけて、</a:t>
            </a:r>
          </a:p>
          <a:p>
            <a:pPr marL="0" indent="0" algn="ctr">
              <a:buNone/>
            </a:pPr>
            <a:r>
              <a:rPr lang="ja-JP" altLang="en-US" dirty="0"/>
              <a:t>それぞれの課題への対応を考えましょう。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5329512-6FB0-4C15-921F-30900ABDA09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179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9821" y="699958"/>
            <a:ext cx="8599245" cy="5929442"/>
          </a:xfrm>
          <a:prstGeom prst="rect">
            <a:avLst/>
          </a:prstGeom>
        </p:spPr>
      </p:pic>
      <p:pic>
        <p:nvPicPr>
          <p:cNvPr id="3" name="Picture 6" descr="C:\Users\User\Downloads\ロゴ　グレイ.JPG">
            <a:extLst>
              <a:ext uri="{FF2B5EF4-FFF2-40B4-BE49-F238E27FC236}">
                <a16:creationId xmlns:a16="http://schemas.microsoft.com/office/drawing/2014/main" id="{724578E9-FC4B-4A08-B143-915B6813446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3138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71511B-4534-124C-B9E4-B8B4D32C7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解答例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13A2AE-E6FB-FF41-AC14-3EEA0921C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40" y="1554480"/>
            <a:ext cx="11196320" cy="4622483"/>
          </a:xfrm>
        </p:spPr>
        <p:txBody>
          <a:bodyPr>
            <a:normAutofit fontScale="85000" lnSpcReduction="20000"/>
          </a:bodyPr>
          <a:lstStyle/>
          <a:p>
            <a:r>
              <a:rPr lang="ja-JP" altLang="en-US" dirty="0"/>
              <a:t>自室環境下、職員の目の届かない場所の物的配置。</a:t>
            </a:r>
          </a:p>
          <a:p>
            <a:pPr marL="0" indent="0">
              <a:buNone/>
            </a:pPr>
            <a:r>
              <a:rPr lang="ja-JP" altLang="en-US" dirty="0"/>
              <a:t>　　（このケースは床に服や靴が置かれている）</a:t>
            </a:r>
          </a:p>
          <a:p>
            <a:pPr marL="0" indent="0">
              <a:buNone/>
            </a:pPr>
            <a:r>
              <a:rPr lang="ja-JP" altLang="en-US" dirty="0"/>
              <a:t>　→室内環境を</a:t>
            </a:r>
            <a:r>
              <a:rPr lang="en" altLang="ja-JP" dirty="0"/>
              <a:t>ADL</a:t>
            </a:r>
            <a:r>
              <a:rPr lang="ja-JP" altLang="en-US" dirty="0"/>
              <a:t>に合わせて調整する。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r>
              <a:rPr lang="ja-JP" altLang="en-US" dirty="0"/>
              <a:t>円背利用者が車椅子に前傾姿勢で座っている。</a:t>
            </a:r>
          </a:p>
          <a:p>
            <a:pPr marL="0" indent="0">
              <a:buNone/>
            </a:pPr>
            <a:r>
              <a:rPr lang="ja-JP" altLang="en-US" dirty="0"/>
              <a:t>　→円背等の身体状態に合わせて車椅子を選ぶ。バックサポートが調整できるタイプ等、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 </a:t>
            </a:r>
            <a:r>
              <a:rPr lang="ja-JP" altLang="en-US" dirty="0"/>
              <a:t>座位の安定と車椅子上での動作を考慮して選ぶ。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r>
              <a:rPr lang="ja-JP" altLang="en-US" dirty="0"/>
              <a:t>床にある物を車椅子上から拾おうとしている。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  （フットサポートに下肢が乗ったままで転落の危険がある）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ja-JP" altLang="en-US" dirty="0"/>
              <a:t> →車椅子操作習熟度をアセスメントし、必要に応じて操作について理解を促すことも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      </a:t>
            </a:r>
            <a:r>
              <a:rPr lang="ja-JP" altLang="en-US" dirty="0"/>
              <a:t>重要。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05D040C2-E6BC-4754-B8CC-041A5E64B5E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7101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A6E25E-EBB1-4521-8538-D3A00B3C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55775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教材作成</a:t>
            </a:r>
          </a:p>
          <a:p>
            <a:pPr marL="0" indent="0">
              <a:buNone/>
            </a:pPr>
            <a:r>
              <a:rPr lang="ja-JP" altLang="en-US" dirty="0"/>
              <a:t>特定非営利活動法人 まちあす 代表理事</a:t>
            </a:r>
          </a:p>
          <a:p>
            <a:pPr marL="0" indent="0">
              <a:buNone/>
            </a:pPr>
            <a:r>
              <a:rPr lang="ja-JP" altLang="en-US" dirty="0"/>
              <a:t>（株）未来企画 介護事業部長</a:t>
            </a:r>
          </a:p>
          <a:p>
            <a:pPr marL="0" indent="0">
              <a:buNone/>
            </a:pPr>
            <a:r>
              <a:rPr lang="ja-JP" altLang="en-US" dirty="0"/>
              <a:t>前東北保健医療専門学校 介護福祉科 学科長</a:t>
            </a:r>
          </a:p>
          <a:p>
            <a:pPr marL="0" indent="0">
              <a:buNone/>
            </a:pPr>
            <a:r>
              <a:rPr lang="ja-JP" altLang="en-US" dirty="0"/>
              <a:t>軍司 大輔</a:t>
            </a:r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46CF0B54-C1D5-4B4C-8EBE-88486378BAF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3004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93</Words>
  <Application>Microsoft Office PowerPoint</Application>
  <PresentationFormat>ワイド画面</PresentationFormat>
  <Paragraphs>40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解答例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吉田 敦</cp:lastModifiedBy>
  <cp:revision>12</cp:revision>
  <dcterms:created xsi:type="dcterms:W3CDTF">2018-08-28T01:23:21Z</dcterms:created>
  <dcterms:modified xsi:type="dcterms:W3CDTF">2018-11-01T05:57:11Z</dcterms:modified>
</cp:coreProperties>
</file>