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4" r:id="rId3"/>
    <p:sldId id="265" r:id="rId4"/>
    <p:sldId id="258" r:id="rId5"/>
    <p:sldId id="26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FECF-B475-4315-87B7-FF84E2C08279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D4F22-6E99-4D13-839E-94E5F5362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43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132E0-EA57-4339-896D-278C721CA3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16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99660-12DA-4C12-8929-1BBCEFB48F2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48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5CE2-2EFA-4280-B147-3FC04C336A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48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5CE2-2EFA-4280-B147-3FC04C336AE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17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7A7A-68E3-4858-80E6-7DFF61C5990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13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22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97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95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53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2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50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23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3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56D7-B61D-4641-970F-7F4840DB7585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EBCD-A288-49F9-ABBE-703DF805C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5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B06B68-88BE-42FC-BFAB-A60F6A65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気づきのシート⑤　車椅子で散歩</a:t>
            </a:r>
            <a:endParaRPr kumimoji="1" lang="ja-JP" altLang="en-US" sz="3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777927D6-ED4E-44DE-B1EC-9A72C638AF3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6467475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0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6CC6CF-EACE-45F8-A65A-04086EFC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12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次のイラストから、どんなことに気づきますか？</a:t>
            </a:r>
          </a:p>
          <a:p>
            <a:pPr marL="0" indent="0" algn="ctr">
              <a:buNone/>
            </a:pPr>
            <a:endParaRPr lang="ja-JP" altLang="en-US" dirty="0"/>
          </a:p>
          <a:p>
            <a:pPr marL="0" indent="0" algn="ctr">
              <a:buNone/>
            </a:pPr>
            <a:r>
              <a:rPr lang="ja-JP" altLang="en-US" dirty="0"/>
              <a:t>課題となる状況、状態を、</a:t>
            </a:r>
          </a:p>
          <a:p>
            <a:pPr marL="0" indent="0" algn="ctr">
              <a:buNone/>
            </a:pPr>
            <a:r>
              <a:rPr lang="ja-JP" altLang="en-US" dirty="0"/>
              <a:t>複数の視点（例えば環境・心理・</a:t>
            </a:r>
            <a:r>
              <a:rPr lang="en-US" altLang="ja-JP" dirty="0"/>
              <a:t>ADL</a:t>
            </a:r>
            <a:r>
              <a:rPr lang="ja-JP" altLang="en-US" dirty="0"/>
              <a:t>）から見つけて、</a:t>
            </a:r>
          </a:p>
          <a:p>
            <a:pPr marL="0" indent="0" algn="ctr">
              <a:buNone/>
            </a:pPr>
            <a:r>
              <a:rPr lang="ja-JP" altLang="en-US" dirty="0"/>
              <a:t>それぞれの課題への対応を考えましょう。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25329512-6FB0-4C15-921F-30900ABDA09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6467475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9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32" y="470803"/>
            <a:ext cx="8796502" cy="6921338"/>
          </a:xfrm>
          <a:prstGeom prst="rect">
            <a:avLst/>
          </a:prstGeom>
        </p:spPr>
      </p:pic>
      <p:pic>
        <p:nvPicPr>
          <p:cNvPr id="3" name="Picture 6" descr="C:\Users\User\Downloads\ロゴ　グレイ.JPG">
            <a:extLst>
              <a:ext uri="{FF2B5EF4-FFF2-40B4-BE49-F238E27FC236}">
                <a16:creationId xmlns:a16="http://schemas.microsoft.com/office/drawing/2014/main" id="{66CD7441-2A23-430F-8933-6810125034B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6467475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8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D74656-229F-FF44-AE4B-E12369F2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解答例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42B85-4017-CC41-AD7B-22CC54FB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149034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・車椅子を押す介護者がよそ見をしている．</a:t>
            </a:r>
          </a:p>
          <a:p>
            <a:pPr marL="0" indent="0">
              <a:buNone/>
            </a:pPr>
            <a:r>
              <a:rPr lang="ja-JP" altLang="en-US" dirty="0"/>
              <a:t>　→車椅子介助時は原則として進行方向または利用者の状態を見る．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・利用者の下肢がフットサポートから降りたまま押している</a:t>
            </a:r>
          </a:p>
          <a:p>
            <a:pPr marL="0" indent="0">
              <a:buNone/>
            </a:pPr>
            <a:r>
              <a:rPr lang="ja-JP" altLang="en-US" dirty="0"/>
              <a:t>　→介助での走行時は必ずフットサポートに乗せ、下肢の巻き込みを防止する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・利用者が手をハンドリムにかけたまま押している</a:t>
            </a:r>
          </a:p>
          <a:p>
            <a:pPr marL="0" indent="0">
              <a:buNone/>
            </a:pPr>
            <a:r>
              <a:rPr lang="ja-JP" altLang="en-US" dirty="0"/>
              <a:t>　→介助での走行時はハンドリムへの手指巻き込み防止のため、必ず確認する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・下り坂で前方を向いて進んでいる</a:t>
            </a:r>
          </a:p>
          <a:p>
            <a:pPr marL="0" indent="0">
              <a:buNone/>
            </a:pPr>
            <a:r>
              <a:rPr lang="ja-JP" altLang="en-US" dirty="0"/>
              <a:t>　→下り坂は原則として後ろ向きで介助をする</a:t>
            </a:r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1D64AFEE-D750-4ADB-B19F-9A871B8354A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6467475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30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A6E25E-EBB1-4521-8538-D3A00B3C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40"/>
            <a:ext cx="10515600" cy="5577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教材作成</a:t>
            </a:r>
          </a:p>
          <a:p>
            <a:pPr marL="0" indent="0">
              <a:buNone/>
            </a:pPr>
            <a:r>
              <a:rPr lang="ja-JP" altLang="en-US" dirty="0"/>
              <a:t>特定非営利活動法人 まちあす 代表理事</a:t>
            </a:r>
          </a:p>
          <a:p>
            <a:pPr marL="0" indent="0">
              <a:buNone/>
            </a:pPr>
            <a:r>
              <a:rPr lang="ja-JP" altLang="en-US" dirty="0"/>
              <a:t>（株）未来企画 介護事業部長</a:t>
            </a:r>
          </a:p>
          <a:p>
            <a:pPr marL="0" indent="0">
              <a:buNone/>
            </a:pPr>
            <a:r>
              <a:rPr lang="ja-JP" altLang="en-US" dirty="0"/>
              <a:t>前東北保健医療専門学校 介護福祉科 学科長</a:t>
            </a:r>
          </a:p>
          <a:p>
            <a:pPr marL="0" indent="0">
              <a:buNone/>
            </a:pPr>
            <a:r>
              <a:rPr lang="ja-JP" altLang="en-US" dirty="0"/>
              <a:t>軍司 大輔</a:t>
            </a: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46CF0B54-C1D5-4B4C-8EBE-88486378BAF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6467475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8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91</Words>
  <Application>Microsoft Office PowerPoint</Application>
  <PresentationFormat>ワイド画面</PresentationFormat>
  <Paragraphs>39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ＭＳ Ｐゴシック</vt:lpstr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解答例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dtp</dc:creator>
  <cp:lastModifiedBy>吉田 敦</cp:lastModifiedBy>
  <cp:revision>11</cp:revision>
  <dcterms:created xsi:type="dcterms:W3CDTF">2018-08-28T01:23:21Z</dcterms:created>
  <dcterms:modified xsi:type="dcterms:W3CDTF">2018-11-01T05:55:37Z</dcterms:modified>
</cp:coreProperties>
</file>