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4" r:id="rId3"/>
    <p:sldId id="256" r:id="rId4"/>
    <p:sldId id="259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1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7FECF-B475-4315-87B7-FF84E2C08279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D4F22-6E99-4D13-839E-94E5F5362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43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D4F22-6E99-4D13-839E-94E5F536292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2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D4F22-6E99-4D13-839E-94E5F536292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74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気づきのシート④　入浴後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777927D6-ED4E-44DE-B1EC-9A72C638AF3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9524" y="608088"/>
            <a:ext cx="8830910" cy="7502625"/>
          </a:xfrm>
          <a:prstGeom prst="rect">
            <a:avLst/>
          </a:prstGeom>
        </p:spPr>
      </p:pic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96655BCC-0052-4240-8D1C-94D74871816E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66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93BB45-15F1-2B40-B18C-E6678C41C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358E9F-C971-F84F-95D3-041D8C98A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・身体からお湯が大量に滴っているため、滑りやすくなっている。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→床面の状態を確認したうえで対応する。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・マットがめくれている。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→動線を把握したうえでの環境調整。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・脱衣室のエアコン設定が低くなっている。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→浴室との温度差の考慮、ヒートショック対策。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2511E0-56CC-5C4A-A56C-E9285A30BAA2}"/>
              </a:ext>
            </a:extLst>
          </p:cNvPr>
          <p:cNvSpPr txBox="1"/>
          <p:nvPr/>
        </p:nvSpPr>
        <p:spPr>
          <a:xfrm>
            <a:off x="1973766" y="22302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5" name="Picture 6" descr="C:\Users\User\Downloads\ロゴ　グレイ.JPG">
            <a:extLst>
              <a:ext uri="{FF2B5EF4-FFF2-40B4-BE49-F238E27FC236}">
                <a16:creationId xmlns:a16="http://schemas.microsoft.com/office/drawing/2014/main" id="{FD3148B0-40A8-4D03-8EFE-8489466D7E6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0681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ja-JP" altLang="en-US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082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95</Words>
  <Application>Microsoft Office PowerPoint</Application>
  <PresentationFormat>ワイド画面</PresentationFormat>
  <Paragraphs>36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解答例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吉田 敦</cp:lastModifiedBy>
  <cp:revision>8</cp:revision>
  <dcterms:created xsi:type="dcterms:W3CDTF">2018-08-28T01:23:21Z</dcterms:created>
  <dcterms:modified xsi:type="dcterms:W3CDTF">2018-09-05T08:30:11Z</dcterms:modified>
</cp:coreProperties>
</file>