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9" r:id="rId3"/>
    <p:sldId id="256" r:id="rId4"/>
    <p:sldId id="257" r:id="rId5"/>
    <p:sldId id="261" r:id="rId6"/>
  </p:sldIdLst>
  <p:sldSz cx="12192000" cy="6858000"/>
  <p:notesSz cx="67945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2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640E9-9933-4096-B0A8-67C2F3B3B5ED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9963"/>
            <a:ext cx="5435600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132E0-EA57-4339-896D-278C721CA3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959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836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36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223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289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392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77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28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17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89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58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319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58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96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79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206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99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766A-95B8-49B3-9C48-581838CB9E64}" type="datetimeFigureOut">
              <a:rPr kumimoji="1" lang="ja-JP" altLang="en-US" smtClean="0"/>
              <a:t>2018/7/19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AC634-6551-4CC9-83C7-7B5B0237D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641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</a:t>
            </a: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シート②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リビングで</a:t>
            </a:r>
            <a:endParaRPr kumimoji="1" lang="ja-JP" altLang="en-US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01E5EEDE-F314-424C-BB11-9C56CA9D883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字幕 2">
            <a:extLst>
              <a:ext uri="{FF2B5EF4-FFF2-40B4-BE49-F238E27FC236}">
                <a16:creationId xmlns:a16="http://schemas.microsoft.com/office/drawing/2014/main" xmlns="" id="{F9CA2CF1-419E-46D2-AE70-1457F8CC6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609" y="1444717"/>
            <a:ext cx="11532782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</a:t>
            </a: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イラストから、どんなことに気づきますか？</a:t>
            </a: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課題となる状況、状態を、</a:t>
            </a: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複数の視点（例えば環境・心理・</a:t>
            </a:r>
            <a:r>
              <a:rPr lang="en-US" altLang="ja-JP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ADL</a:t>
            </a: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）から見つけて、</a:t>
            </a:r>
          </a:p>
          <a:p>
            <a:pPr marL="0" indent="0" algn="ctr">
              <a:buNone/>
            </a:pP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それぞれの課題への対応を考えましょう。</a:t>
            </a: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xmlns="" id="{75345AF5-47F1-4990-87DE-B7906964CE5C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9076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4343" y="-328023"/>
            <a:ext cx="10123714" cy="7694023"/>
          </a:xfrm>
          <a:prstGeom prst="rect">
            <a:avLst/>
          </a:prstGeom>
        </p:spPr>
      </p:pic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xmlns="" id="{36E15D4E-93EF-428A-B24A-5FE4D3AD73EE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490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410D020-47B9-134A-A584-8070A5541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解答例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07216D2D-6F83-1B4F-805F-74F07DE75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/>
              <a:t>男性高齢者の足元に掛け物が落ちているが、視線が前方にある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→転倒可能性があるため周辺環境を整備する。</a:t>
            </a:r>
            <a:endParaRPr lang="en-US" altLang="ja-JP" dirty="0"/>
          </a:p>
          <a:p>
            <a:pPr marL="0" indent="0">
              <a:buNone/>
            </a:pPr>
            <a:endParaRPr lang="ja-JP" altLang="en-US" sz="1000" dirty="0"/>
          </a:p>
          <a:p>
            <a:r>
              <a:rPr lang="ja-JP" altLang="en-US" dirty="0"/>
              <a:t>男性高齢者の表情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→職員が他利用者にのみ視線を向けているおり男性高齢者の表情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に気づかない、後方に利用者が位置している際のポジションを考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える。</a:t>
            </a:r>
            <a:endParaRPr lang="en-US" altLang="ja-JP" dirty="0"/>
          </a:p>
          <a:p>
            <a:pPr marL="0" indent="0">
              <a:buNone/>
            </a:pPr>
            <a:endParaRPr lang="ja-JP" altLang="en-US" sz="1100" dirty="0"/>
          </a:p>
          <a:p>
            <a:r>
              <a:rPr lang="ja-JP" altLang="en-US" dirty="0"/>
              <a:t>お茶・ポット類の位置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→お茶を汲みに行く際の動線上にテーブルや人がいるため、移動しにくい。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 全体的な配置を考慮し、動線を確保する必要がある。</a:t>
            </a:r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F6400E9E-E986-46B4-B6BE-731378BF986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3424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dirty="0"/>
              <a:t>教材作成</a:t>
            </a:r>
          </a:p>
          <a:p>
            <a:pPr marL="0" indent="0">
              <a:buNone/>
            </a:pPr>
            <a:r>
              <a:rPr lang="ja-JP" altLang="en-US" b="1" dirty="0"/>
              <a:t>特定非営利活動法人 まちあす 代表理事</a:t>
            </a:r>
          </a:p>
          <a:p>
            <a:pPr marL="0" indent="0">
              <a:buNone/>
            </a:pPr>
            <a:r>
              <a:rPr lang="ja-JP" altLang="en-US" b="1" dirty="0"/>
              <a:t>（株）未来企画 介護事業部長</a:t>
            </a:r>
          </a:p>
          <a:p>
            <a:pPr marL="0" indent="0">
              <a:buNone/>
            </a:pPr>
            <a:r>
              <a:rPr lang="ja-JP" altLang="en-US" b="1" dirty="0"/>
              <a:t>前東北保健医療専門学校 介護福祉科 学科長</a:t>
            </a:r>
          </a:p>
          <a:p>
            <a:pPr marL="0" indent="0">
              <a:buNone/>
            </a:pPr>
            <a:r>
              <a:rPr lang="ja-JP" altLang="en-US" b="1" dirty="0"/>
              <a:t>軍司 大輔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FF7D547A-8306-465A-A608-102D068BA8B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004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96</Words>
  <Application>Microsoft Office PowerPoint</Application>
  <PresentationFormat>ユーザー設定</PresentationFormat>
  <Paragraphs>39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テーマ</vt:lpstr>
      <vt:lpstr>PowerPoint プレゼンテーション</vt:lpstr>
      <vt:lpstr>PowerPoint プレゼンテーション</vt:lpstr>
      <vt:lpstr>PowerPoint プレゼンテーション</vt:lpstr>
      <vt:lpstr>解答例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FJ-USER</cp:lastModifiedBy>
  <cp:revision>10</cp:revision>
  <cp:lastPrinted>2018-07-17T08:51:14Z</cp:lastPrinted>
  <dcterms:created xsi:type="dcterms:W3CDTF">2018-07-17T08:50:21Z</dcterms:created>
  <dcterms:modified xsi:type="dcterms:W3CDTF">2018-07-19T05:40:48Z</dcterms:modified>
</cp:coreProperties>
</file>