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59" r:id="rId3"/>
    <p:sldId id="256" r:id="rId4"/>
    <p:sldId id="257" r:id="rId5"/>
    <p:sldId id="258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90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037EF5-9EBB-4D0D-B5F4-EEAA06F4B759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C87A7A-68E3-4858-80E6-7DFF61C59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8165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132E0-EA57-4339-896D-278C721CA30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167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132E0-EA57-4339-896D-278C721CA30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825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87A7A-68E3-4858-80E6-7DFF61C5990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891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87A7A-68E3-4858-80E6-7DFF61C5990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963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87A7A-68E3-4858-80E6-7DFF61C5990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136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1848-2368-4DC7-9CE8-40E3CA16A04E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171E-5903-42CD-A11C-4FE050B4AA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504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1848-2368-4DC7-9CE8-40E3CA16A04E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171E-5903-42CD-A11C-4FE050B4AA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176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1848-2368-4DC7-9CE8-40E3CA16A04E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171E-5903-42CD-A11C-4FE050B4AA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61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1848-2368-4DC7-9CE8-40E3CA16A04E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171E-5903-42CD-A11C-4FE050B4AA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875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1848-2368-4DC7-9CE8-40E3CA16A04E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171E-5903-42CD-A11C-4FE050B4AA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075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1848-2368-4DC7-9CE8-40E3CA16A04E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171E-5903-42CD-A11C-4FE050B4AA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445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1848-2368-4DC7-9CE8-40E3CA16A04E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171E-5903-42CD-A11C-4FE050B4AA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955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1848-2368-4DC7-9CE8-40E3CA16A04E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171E-5903-42CD-A11C-4FE050B4AA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50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1848-2368-4DC7-9CE8-40E3CA16A04E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171E-5903-42CD-A11C-4FE050B4AA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40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1848-2368-4DC7-9CE8-40E3CA16A04E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171E-5903-42CD-A11C-4FE050B4AA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093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1848-2368-4DC7-9CE8-40E3CA16A04E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171E-5903-42CD-A11C-4FE050B4AA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906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01848-2368-4DC7-9CE8-40E3CA16A04E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A171E-5903-42CD-A11C-4FE050B4AA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522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B06B68-88BE-42FC-BFAB-A60F6A659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endParaRPr lang="en-US" altLang="ja-JP" sz="3600" dirty="0"/>
          </a:p>
          <a:p>
            <a:pPr marL="0" indent="0" algn="ctr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気づきのシート①　食事中</a:t>
            </a:r>
            <a:endParaRPr kumimoji="1" lang="ja-JP" altLang="en-US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28BB5AB7-87B8-4C4C-AD33-7E28749EBAFA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510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字幕 2">
            <a:extLst>
              <a:ext uri="{FF2B5EF4-FFF2-40B4-BE49-F238E27FC236}">
                <a16:creationId xmlns:a16="http://schemas.microsoft.com/office/drawing/2014/main" id="{F9CA2CF1-419E-46D2-AE70-1457F8CC6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609" y="1444717"/>
            <a:ext cx="11532782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次の</a:t>
            </a:r>
            <a:r>
              <a: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イラストから、どんなことに気づきますか？</a:t>
            </a:r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課題となる状況、状態を、</a:t>
            </a:r>
            <a:endParaRPr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複数の視点（例えば環境・心理・</a:t>
            </a:r>
            <a:r>
              <a:rPr lang="en-US" altLang="ja-JP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ADL</a:t>
            </a:r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）から見つけて、</a:t>
            </a:r>
          </a:p>
          <a:p>
            <a:pPr marL="0" indent="0" algn="ctr">
              <a:buNone/>
            </a:pPr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それぞれの課題への対応を考えましょう。</a:t>
            </a:r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dirty="0"/>
          </a:p>
        </p:txBody>
      </p:sp>
      <p:pic>
        <p:nvPicPr>
          <p:cNvPr id="3" name="Picture 6" descr="C:\Users\User\Downloads\ロゴ　グレイ.JPG">
            <a:extLst>
              <a:ext uri="{FF2B5EF4-FFF2-40B4-BE49-F238E27FC236}">
                <a16:creationId xmlns:a16="http://schemas.microsoft.com/office/drawing/2014/main" id="{02BE31C8-7FA2-4A85-8AAE-2E0EDBAFB298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9076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2465" y="619986"/>
            <a:ext cx="8187069" cy="5618028"/>
          </a:xfrm>
          <a:prstGeom prst="rect">
            <a:avLst/>
          </a:prstGeom>
        </p:spPr>
      </p:pic>
      <p:pic>
        <p:nvPicPr>
          <p:cNvPr id="3" name="Picture 6" descr="C:\Users\User\Downloads\ロゴ　グレイ.JPG">
            <a:extLst>
              <a:ext uri="{FF2B5EF4-FFF2-40B4-BE49-F238E27FC236}">
                <a16:creationId xmlns:a16="http://schemas.microsoft.com/office/drawing/2014/main" id="{9C5979E3-9720-4EB4-A2C9-46AE6262BBF4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8288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9FE2B7-ADB5-024B-BBA1-94F2B72A9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解答例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F9936E-993C-7F49-99D8-84CED2994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920" y="1500505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ja-JP" altLang="en-US" dirty="0"/>
              <a:t>車椅子のまま食事をしている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→車椅子は移動のための道具、シートもフラットではないため椅子に　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 移ることが望ましい。</a:t>
            </a:r>
            <a:endParaRPr lang="en-US" altLang="ja-JP" dirty="0"/>
          </a:p>
          <a:p>
            <a:pPr marL="0" indent="0">
              <a:buNone/>
            </a:pPr>
            <a:endParaRPr lang="ja-JP" altLang="en-US" sz="1100" dirty="0"/>
          </a:p>
          <a:p>
            <a:r>
              <a:rPr lang="ja-JP" altLang="en-US" dirty="0"/>
              <a:t>車椅子のフットサポートに両下肢が乗っている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   →前傾姿勢（摂食動作）になる際、倒れる可能性があるため、車椅子上で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       </a:t>
            </a:r>
            <a:r>
              <a:rPr lang="ja-JP" altLang="en-US" dirty="0"/>
              <a:t>の活動時はフットサポートから下肢を下ろす。</a:t>
            </a:r>
            <a:endParaRPr lang="en-US" altLang="ja-JP" dirty="0"/>
          </a:p>
          <a:p>
            <a:pPr marL="0" indent="0">
              <a:buNone/>
            </a:pPr>
            <a:endParaRPr lang="ja-JP" altLang="en-US" sz="1100" dirty="0"/>
          </a:p>
          <a:p>
            <a:r>
              <a:rPr lang="ja-JP" altLang="en-US" dirty="0"/>
              <a:t>テーブルが高い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   →食事を目視しにくい、上肢の操作が阻害されるため、テーブルの高さは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       </a:t>
            </a:r>
            <a:r>
              <a:rPr lang="ja-JP" altLang="en-US" dirty="0"/>
              <a:t>肘を</a:t>
            </a:r>
            <a:r>
              <a:rPr lang="en-US" altLang="ja-JP" dirty="0"/>
              <a:t>90°</a:t>
            </a:r>
            <a:r>
              <a:rPr lang="ja-JP" altLang="en-US" dirty="0"/>
              <a:t>に屈曲できる。テーブル上の上肢が自由に動かせる。椅座位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       時のテーブル面の高さが臍程度になるものを準備する。</a:t>
            </a:r>
          </a:p>
          <a:p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B54FEB9B-C7A6-4E21-BB94-0FE3C241AE16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428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A6E25E-EBB1-4521-8538-D3A00B3C9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440"/>
            <a:ext cx="10515600" cy="55775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b="1" dirty="0"/>
              <a:t>教材作成</a:t>
            </a:r>
          </a:p>
          <a:p>
            <a:pPr marL="0" indent="0">
              <a:buNone/>
            </a:pPr>
            <a:r>
              <a:rPr lang="ja-JP" altLang="en-US" b="1" dirty="0"/>
              <a:t>特定非営利活動法人 まちあす 代表理事</a:t>
            </a:r>
          </a:p>
          <a:p>
            <a:pPr marL="0" indent="0">
              <a:buNone/>
            </a:pPr>
            <a:r>
              <a:rPr lang="ja-JP" altLang="en-US" b="1" dirty="0"/>
              <a:t>（株）未来企画 介護事業部長</a:t>
            </a:r>
          </a:p>
          <a:p>
            <a:pPr marL="0" indent="0">
              <a:buNone/>
            </a:pPr>
            <a:r>
              <a:rPr lang="ja-JP" altLang="en-US" b="1" dirty="0"/>
              <a:t>前東北保健医療専門学校 介護福祉科 学科長</a:t>
            </a:r>
          </a:p>
          <a:p>
            <a:pPr marL="0" indent="0">
              <a:buNone/>
            </a:pPr>
            <a:r>
              <a:rPr lang="ja-JP" altLang="en-US" b="1" dirty="0"/>
              <a:t>軍司 大輔</a:t>
            </a: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08DA23A1-9CAE-467C-94F0-53B492EA2615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3004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87</Words>
  <Application>Microsoft Office PowerPoint</Application>
  <PresentationFormat>ワイド画面</PresentationFormat>
  <Paragraphs>41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ＭＳ Ｐゴシック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解答例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dtp</dc:creator>
  <cp:lastModifiedBy>akihiko konno</cp:lastModifiedBy>
  <cp:revision>12</cp:revision>
  <dcterms:created xsi:type="dcterms:W3CDTF">2018-07-04T03:11:18Z</dcterms:created>
  <dcterms:modified xsi:type="dcterms:W3CDTF">2018-07-19T04:55:26Z</dcterms:modified>
</cp:coreProperties>
</file>