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56" r:id="rId2"/>
    <p:sldId id="258" r:id="rId3"/>
    <p:sldId id="260" r:id="rId4"/>
    <p:sldId id="264" r:id="rId5"/>
    <p:sldId id="265" r:id="rId6"/>
    <p:sldId id="262" r:id="rId7"/>
    <p:sldId id="263" r:id="rId8"/>
  </p:sldIdLst>
  <p:sldSz cx="12192000" cy="6858000"/>
  <p:notesSz cx="7099300" cy="102235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79" d="100"/>
          <a:sy n="79" d="100"/>
        </p:scale>
        <p:origin x="625" y="7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3076363" cy="512950"/>
          </a:xfrm>
          <a:prstGeom prst="rect">
            <a:avLst/>
          </a:prstGeom>
        </p:spPr>
        <p:txBody>
          <a:bodyPr vert="horz" lIns="98984" tIns="49492" rIns="98984" bIns="49492" rtlCol="0"/>
          <a:lstStyle>
            <a:lvl1pPr algn="l">
              <a:defRPr sz="1300"/>
            </a:lvl1pPr>
          </a:lstStyle>
          <a:p>
            <a:endParaRPr kumimoji="1" lang="ja-JP" altLang="en-US"/>
          </a:p>
        </p:txBody>
      </p:sp>
      <p:sp>
        <p:nvSpPr>
          <p:cNvPr id="3" name="日付プレースホルダー 2"/>
          <p:cNvSpPr>
            <a:spLocks noGrp="1"/>
          </p:cNvSpPr>
          <p:nvPr>
            <p:ph type="dt" idx="1"/>
          </p:nvPr>
        </p:nvSpPr>
        <p:spPr>
          <a:xfrm>
            <a:off x="4021294" y="0"/>
            <a:ext cx="3076363" cy="512950"/>
          </a:xfrm>
          <a:prstGeom prst="rect">
            <a:avLst/>
          </a:prstGeom>
        </p:spPr>
        <p:txBody>
          <a:bodyPr vert="horz" lIns="98984" tIns="49492" rIns="98984" bIns="49492" rtlCol="0"/>
          <a:lstStyle>
            <a:lvl1pPr algn="r">
              <a:defRPr sz="1300"/>
            </a:lvl1pPr>
          </a:lstStyle>
          <a:p>
            <a:fld id="{2C68934E-AA87-4D00-BA9E-D77A7C874CB7}" type="datetimeFigureOut">
              <a:rPr kumimoji="1" lang="ja-JP" altLang="en-US" smtClean="0"/>
              <a:pPr/>
              <a:t>2019/7/4</a:t>
            </a:fld>
            <a:endParaRPr kumimoji="1" lang="ja-JP" altLang="en-US"/>
          </a:p>
        </p:txBody>
      </p:sp>
      <p:sp>
        <p:nvSpPr>
          <p:cNvPr id="4" name="スライド イメージ プレースホルダー 3"/>
          <p:cNvSpPr>
            <a:spLocks noGrp="1" noRot="1" noChangeAspect="1"/>
          </p:cNvSpPr>
          <p:nvPr>
            <p:ph type="sldImg" idx="2"/>
          </p:nvPr>
        </p:nvSpPr>
        <p:spPr>
          <a:xfrm>
            <a:off x="482600" y="1277938"/>
            <a:ext cx="6134100" cy="3451225"/>
          </a:xfrm>
          <a:prstGeom prst="rect">
            <a:avLst/>
          </a:prstGeom>
          <a:noFill/>
          <a:ln w="12700">
            <a:solidFill>
              <a:prstClr val="black"/>
            </a:solidFill>
          </a:ln>
        </p:spPr>
        <p:txBody>
          <a:bodyPr vert="horz" lIns="98984" tIns="49492" rIns="98984" bIns="49492" rtlCol="0" anchor="ctr"/>
          <a:lstStyle/>
          <a:p>
            <a:endParaRPr lang="ja-JP" altLang="en-US"/>
          </a:p>
        </p:txBody>
      </p:sp>
      <p:sp>
        <p:nvSpPr>
          <p:cNvPr id="5" name="ノート プレースホルダー 4"/>
          <p:cNvSpPr>
            <a:spLocks noGrp="1"/>
          </p:cNvSpPr>
          <p:nvPr>
            <p:ph type="body" sz="quarter" idx="3"/>
          </p:nvPr>
        </p:nvSpPr>
        <p:spPr>
          <a:xfrm>
            <a:off x="709930" y="4920059"/>
            <a:ext cx="5679440" cy="4025503"/>
          </a:xfrm>
          <a:prstGeom prst="rect">
            <a:avLst/>
          </a:prstGeom>
        </p:spPr>
        <p:txBody>
          <a:bodyPr vert="horz" lIns="98984" tIns="49492" rIns="98984" bIns="49492"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710551"/>
            <a:ext cx="3076363" cy="512949"/>
          </a:xfrm>
          <a:prstGeom prst="rect">
            <a:avLst/>
          </a:prstGeom>
        </p:spPr>
        <p:txBody>
          <a:bodyPr vert="horz" lIns="98984" tIns="49492" rIns="98984" bIns="49492" rtlCol="0" anchor="b"/>
          <a:lstStyle>
            <a:lvl1pPr algn="l">
              <a:defRPr sz="1300"/>
            </a:lvl1pPr>
          </a:lstStyle>
          <a:p>
            <a:endParaRPr kumimoji="1" lang="ja-JP" altLang="en-US"/>
          </a:p>
        </p:txBody>
      </p:sp>
      <p:sp>
        <p:nvSpPr>
          <p:cNvPr id="7" name="スライド番号プレースホルダー 6"/>
          <p:cNvSpPr>
            <a:spLocks noGrp="1"/>
          </p:cNvSpPr>
          <p:nvPr>
            <p:ph type="sldNum" sz="quarter" idx="5"/>
          </p:nvPr>
        </p:nvSpPr>
        <p:spPr>
          <a:xfrm>
            <a:off x="4021294" y="9710551"/>
            <a:ext cx="3076363" cy="512949"/>
          </a:xfrm>
          <a:prstGeom prst="rect">
            <a:avLst/>
          </a:prstGeom>
        </p:spPr>
        <p:txBody>
          <a:bodyPr vert="horz" lIns="98984" tIns="49492" rIns="98984" bIns="49492" rtlCol="0" anchor="b"/>
          <a:lstStyle>
            <a:lvl1pPr algn="r">
              <a:defRPr sz="1300"/>
            </a:lvl1pPr>
          </a:lstStyle>
          <a:p>
            <a:fld id="{75759DD3-C515-4396-9A40-8868E54056B4}" type="slidenum">
              <a:rPr kumimoji="1" lang="ja-JP" altLang="en-US" smtClean="0"/>
              <a:pPr/>
              <a:t>‹#›</a:t>
            </a:fld>
            <a:endParaRPr kumimoji="1" lang="ja-JP" altLang="en-US"/>
          </a:p>
        </p:txBody>
      </p:sp>
    </p:spTree>
    <p:extLst>
      <p:ext uri="{BB962C8B-B14F-4D97-AF65-F5344CB8AC3E}">
        <p14:creationId xmlns:p14="http://schemas.microsoft.com/office/powerpoint/2010/main" val="764236458"/>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75759DD3-C515-4396-9A40-8868E54056B4}" type="slidenum">
              <a:rPr kumimoji="1" lang="ja-JP" altLang="en-US" smtClean="0"/>
              <a:pPr/>
              <a:t>1</a:t>
            </a:fld>
            <a:endParaRPr kumimoji="1" lang="ja-JP" altLang="en-US"/>
          </a:p>
        </p:txBody>
      </p:sp>
    </p:spTree>
    <p:extLst>
      <p:ext uri="{BB962C8B-B14F-4D97-AF65-F5344CB8AC3E}">
        <p14:creationId xmlns:p14="http://schemas.microsoft.com/office/powerpoint/2010/main" val="159139920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75759DD3-C515-4396-9A40-8868E54056B4}" type="slidenum">
              <a:rPr kumimoji="1" lang="ja-JP" altLang="en-US" smtClean="0"/>
              <a:pPr/>
              <a:t>2</a:t>
            </a:fld>
            <a:endParaRPr kumimoji="1" lang="ja-JP" altLang="en-US"/>
          </a:p>
        </p:txBody>
      </p:sp>
    </p:spTree>
    <p:extLst>
      <p:ext uri="{BB962C8B-B14F-4D97-AF65-F5344CB8AC3E}">
        <p14:creationId xmlns:p14="http://schemas.microsoft.com/office/powerpoint/2010/main" val="221114361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75759DD3-C515-4396-9A40-8868E54056B4}" type="slidenum">
              <a:rPr kumimoji="1" lang="ja-JP" altLang="en-US" smtClean="0"/>
              <a:pPr/>
              <a:t>3</a:t>
            </a:fld>
            <a:endParaRPr kumimoji="1" lang="ja-JP" altLang="en-US"/>
          </a:p>
        </p:txBody>
      </p:sp>
    </p:spTree>
    <p:extLst>
      <p:ext uri="{BB962C8B-B14F-4D97-AF65-F5344CB8AC3E}">
        <p14:creationId xmlns:p14="http://schemas.microsoft.com/office/powerpoint/2010/main" val="366842548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75759DD3-C515-4396-9A40-8868E54056B4}" type="slidenum">
              <a:rPr kumimoji="1" lang="ja-JP" altLang="en-US" smtClean="0"/>
              <a:pPr/>
              <a:t>4</a:t>
            </a:fld>
            <a:endParaRPr kumimoji="1" lang="ja-JP" altLang="en-US"/>
          </a:p>
        </p:txBody>
      </p:sp>
    </p:spTree>
    <p:extLst>
      <p:ext uri="{BB962C8B-B14F-4D97-AF65-F5344CB8AC3E}">
        <p14:creationId xmlns:p14="http://schemas.microsoft.com/office/powerpoint/2010/main" val="272728001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75759DD3-C515-4396-9A40-8868E54056B4}" type="slidenum">
              <a:rPr kumimoji="1" lang="ja-JP" altLang="en-US" smtClean="0"/>
              <a:pPr/>
              <a:t>5</a:t>
            </a:fld>
            <a:endParaRPr kumimoji="1" lang="ja-JP" altLang="en-US"/>
          </a:p>
        </p:txBody>
      </p:sp>
    </p:spTree>
    <p:extLst>
      <p:ext uri="{BB962C8B-B14F-4D97-AF65-F5344CB8AC3E}">
        <p14:creationId xmlns:p14="http://schemas.microsoft.com/office/powerpoint/2010/main" val="180624751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75759DD3-C515-4396-9A40-8868E54056B4}" type="slidenum">
              <a:rPr kumimoji="1" lang="ja-JP" altLang="en-US" smtClean="0"/>
              <a:pPr/>
              <a:t>6</a:t>
            </a:fld>
            <a:endParaRPr kumimoji="1" lang="ja-JP" altLang="en-US"/>
          </a:p>
        </p:txBody>
      </p:sp>
    </p:spTree>
    <p:extLst>
      <p:ext uri="{BB962C8B-B14F-4D97-AF65-F5344CB8AC3E}">
        <p14:creationId xmlns:p14="http://schemas.microsoft.com/office/powerpoint/2010/main" val="69275802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75759DD3-C515-4396-9A40-8868E54056B4}" type="slidenum">
              <a:rPr kumimoji="1" lang="ja-JP" altLang="en-US" smtClean="0"/>
              <a:pPr/>
              <a:t>7</a:t>
            </a:fld>
            <a:endParaRPr kumimoji="1" lang="ja-JP" altLang="en-US"/>
          </a:p>
        </p:txBody>
      </p:sp>
    </p:spTree>
    <p:extLst>
      <p:ext uri="{BB962C8B-B14F-4D97-AF65-F5344CB8AC3E}">
        <p14:creationId xmlns:p14="http://schemas.microsoft.com/office/powerpoint/2010/main" val="38925748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EA8DFE6-14DE-408B-BBDE-F408A22142B8}"/>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FA78D5D6-2553-4A4F-B0F6-9CB05AC1FCE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BB1A476B-8AAC-46CD-A766-63D645BA6690}"/>
              </a:ext>
            </a:extLst>
          </p:cNvPr>
          <p:cNvSpPr>
            <a:spLocks noGrp="1"/>
          </p:cNvSpPr>
          <p:nvPr>
            <p:ph type="dt" sz="half" idx="10"/>
          </p:nvPr>
        </p:nvSpPr>
        <p:spPr/>
        <p:txBody>
          <a:bodyPr/>
          <a:lstStyle/>
          <a:p>
            <a:fld id="{1EBF8408-E112-45A8-8F24-9828BDBAA236}" type="datetimeFigureOut">
              <a:rPr kumimoji="1" lang="ja-JP" altLang="en-US" smtClean="0"/>
              <a:pPr/>
              <a:t>2019/7/4</a:t>
            </a:fld>
            <a:endParaRPr kumimoji="1" lang="ja-JP" altLang="en-US"/>
          </a:p>
        </p:txBody>
      </p:sp>
      <p:sp>
        <p:nvSpPr>
          <p:cNvPr id="5" name="フッター プレースホルダー 4">
            <a:extLst>
              <a:ext uri="{FF2B5EF4-FFF2-40B4-BE49-F238E27FC236}">
                <a16:creationId xmlns:a16="http://schemas.microsoft.com/office/drawing/2014/main" id="{E7AE3154-A5DE-442B-8860-AB148A016EA1}"/>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C9CE34A7-2E42-4719-9CC3-084ABFA67F22}"/>
              </a:ext>
            </a:extLst>
          </p:cNvPr>
          <p:cNvSpPr>
            <a:spLocks noGrp="1"/>
          </p:cNvSpPr>
          <p:nvPr>
            <p:ph type="sldNum" sz="quarter" idx="12"/>
          </p:nvPr>
        </p:nvSpPr>
        <p:spPr/>
        <p:txBody>
          <a:bodyPr/>
          <a:lstStyle/>
          <a:p>
            <a:fld id="{DCA4DAFF-E90C-4BE1-9C04-0907387DE6E5}" type="slidenum">
              <a:rPr kumimoji="1" lang="ja-JP" altLang="en-US" smtClean="0"/>
              <a:pPr/>
              <a:t>‹#›</a:t>
            </a:fld>
            <a:endParaRPr kumimoji="1" lang="ja-JP" altLang="en-US"/>
          </a:p>
        </p:txBody>
      </p:sp>
    </p:spTree>
    <p:extLst>
      <p:ext uri="{BB962C8B-B14F-4D97-AF65-F5344CB8AC3E}">
        <p14:creationId xmlns:p14="http://schemas.microsoft.com/office/powerpoint/2010/main" val="23856289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0868FD7-7E88-44DF-AE92-0A0ED56C09A2}"/>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1D4F072F-BA6F-46C0-8768-20B02A444CB9}"/>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95E164F2-46E4-4238-AE5C-9FCF4B8D31A7}"/>
              </a:ext>
            </a:extLst>
          </p:cNvPr>
          <p:cNvSpPr>
            <a:spLocks noGrp="1"/>
          </p:cNvSpPr>
          <p:nvPr>
            <p:ph type="dt" sz="half" idx="10"/>
          </p:nvPr>
        </p:nvSpPr>
        <p:spPr/>
        <p:txBody>
          <a:bodyPr/>
          <a:lstStyle/>
          <a:p>
            <a:fld id="{1EBF8408-E112-45A8-8F24-9828BDBAA236}" type="datetimeFigureOut">
              <a:rPr kumimoji="1" lang="ja-JP" altLang="en-US" smtClean="0"/>
              <a:pPr/>
              <a:t>2019/7/4</a:t>
            </a:fld>
            <a:endParaRPr kumimoji="1" lang="ja-JP" altLang="en-US"/>
          </a:p>
        </p:txBody>
      </p:sp>
      <p:sp>
        <p:nvSpPr>
          <p:cNvPr id="5" name="フッター プレースホルダー 4">
            <a:extLst>
              <a:ext uri="{FF2B5EF4-FFF2-40B4-BE49-F238E27FC236}">
                <a16:creationId xmlns:a16="http://schemas.microsoft.com/office/drawing/2014/main" id="{3A3B3DE6-7991-4C58-9A63-4500DC4F3588}"/>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4A1F9B18-EE33-45ED-9618-66B4AE5C3F1A}"/>
              </a:ext>
            </a:extLst>
          </p:cNvPr>
          <p:cNvSpPr>
            <a:spLocks noGrp="1"/>
          </p:cNvSpPr>
          <p:nvPr>
            <p:ph type="sldNum" sz="quarter" idx="12"/>
          </p:nvPr>
        </p:nvSpPr>
        <p:spPr/>
        <p:txBody>
          <a:bodyPr/>
          <a:lstStyle/>
          <a:p>
            <a:fld id="{DCA4DAFF-E90C-4BE1-9C04-0907387DE6E5}" type="slidenum">
              <a:rPr kumimoji="1" lang="ja-JP" altLang="en-US" smtClean="0"/>
              <a:pPr/>
              <a:t>‹#›</a:t>
            </a:fld>
            <a:endParaRPr kumimoji="1" lang="ja-JP" altLang="en-US"/>
          </a:p>
        </p:txBody>
      </p:sp>
    </p:spTree>
    <p:extLst>
      <p:ext uri="{BB962C8B-B14F-4D97-AF65-F5344CB8AC3E}">
        <p14:creationId xmlns:p14="http://schemas.microsoft.com/office/powerpoint/2010/main" val="41509262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36EC9391-B494-4EAC-844D-DC426E499DF3}"/>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60BB128C-7DDE-4174-B657-64C1B9597A6A}"/>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5328B520-DAB1-43C5-BED7-5DDA883223B5}"/>
              </a:ext>
            </a:extLst>
          </p:cNvPr>
          <p:cNvSpPr>
            <a:spLocks noGrp="1"/>
          </p:cNvSpPr>
          <p:nvPr>
            <p:ph type="dt" sz="half" idx="10"/>
          </p:nvPr>
        </p:nvSpPr>
        <p:spPr/>
        <p:txBody>
          <a:bodyPr/>
          <a:lstStyle/>
          <a:p>
            <a:fld id="{1EBF8408-E112-45A8-8F24-9828BDBAA236}" type="datetimeFigureOut">
              <a:rPr kumimoji="1" lang="ja-JP" altLang="en-US" smtClean="0"/>
              <a:pPr/>
              <a:t>2019/7/4</a:t>
            </a:fld>
            <a:endParaRPr kumimoji="1" lang="ja-JP" altLang="en-US"/>
          </a:p>
        </p:txBody>
      </p:sp>
      <p:sp>
        <p:nvSpPr>
          <p:cNvPr id="5" name="フッター プレースホルダー 4">
            <a:extLst>
              <a:ext uri="{FF2B5EF4-FFF2-40B4-BE49-F238E27FC236}">
                <a16:creationId xmlns:a16="http://schemas.microsoft.com/office/drawing/2014/main" id="{664D19D4-B8CB-4EDE-BCC1-982833551E2C}"/>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36409692-71EB-4D34-B688-70DCA962C323}"/>
              </a:ext>
            </a:extLst>
          </p:cNvPr>
          <p:cNvSpPr>
            <a:spLocks noGrp="1"/>
          </p:cNvSpPr>
          <p:nvPr>
            <p:ph type="sldNum" sz="quarter" idx="12"/>
          </p:nvPr>
        </p:nvSpPr>
        <p:spPr/>
        <p:txBody>
          <a:bodyPr/>
          <a:lstStyle/>
          <a:p>
            <a:fld id="{DCA4DAFF-E90C-4BE1-9C04-0907387DE6E5}" type="slidenum">
              <a:rPr kumimoji="1" lang="ja-JP" altLang="en-US" smtClean="0"/>
              <a:pPr/>
              <a:t>‹#›</a:t>
            </a:fld>
            <a:endParaRPr kumimoji="1" lang="ja-JP" altLang="en-US"/>
          </a:p>
        </p:txBody>
      </p:sp>
    </p:spTree>
    <p:extLst>
      <p:ext uri="{BB962C8B-B14F-4D97-AF65-F5344CB8AC3E}">
        <p14:creationId xmlns:p14="http://schemas.microsoft.com/office/powerpoint/2010/main" val="22010818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4336339-474B-413A-9317-75A67D17C1AF}"/>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975FB97A-5C46-4DE1-BBF9-DA8D1A535F34}"/>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C10E4F55-3B89-41D4-9A4F-3F386FC04085}"/>
              </a:ext>
            </a:extLst>
          </p:cNvPr>
          <p:cNvSpPr>
            <a:spLocks noGrp="1"/>
          </p:cNvSpPr>
          <p:nvPr>
            <p:ph type="dt" sz="half" idx="10"/>
          </p:nvPr>
        </p:nvSpPr>
        <p:spPr/>
        <p:txBody>
          <a:bodyPr/>
          <a:lstStyle/>
          <a:p>
            <a:fld id="{1EBF8408-E112-45A8-8F24-9828BDBAA236}" type="datetimeFigureOut">
              <a:rPr kumimoji="1" lang="ja-JP" altLang="en-US" smtClean="0"/>
              <a:pPr/>
              <a:t>2019/7/4</a:t>
            </a:fld>
            <a:endParaRPr kumimoji="1" lang="ja-JP" altLang="en-US"/>
          </a:p>
        </p:txBody>
      </p:sp>
      <p:sp>
        <p:nvSpPr>
          <p:cNvPr id="5" name="フッター プレースホルダー 4">
            <a:extLst>
              <a:ext uri="{FF2B5EF4-FFF2-40B4-BE49-F238E27FC236}">
                <a16:creationId xmlns:a16="http://schemas.microsoft.com/office/drawing/2014/main" id="{9CF6B13A-1A7E-4A1E-8D11-ECB996F954EB}"/>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CEDB2A6E-4880-4F80-853D-0C527E1405F6}"/>
              </a:ext>
            </a:extLst>
          </p:cNvPr>
          <p:cNvSpPr>
            <a:spLocks noGrp="1"/>
          </p:cNvSpPr>
          <p:nvPr>
            <p:ph type="sldNum" sz="quarter" idx="12"/>
          </p:nvPr>
        </p:nvSpPr>
        <p:spPr/>
        <p:txBody>
          <a:bodyPr/>
          <a:lstStyle/>
          <a:p>
            <a:fld id="{DCA4DAFF-E90C-4BE1-9C04-0907387DE6E5}" type="slidenum">
              <a:rPr kumimoji="1" lang="ja-JP" altLang="en-US" smtClean="0"/>
              <a:pPr/>
              <a:t>‹#›</a:t>
            </a:fld>
            <a:endParaRPr kumimoji="1" lang="ja-JP" altLang="en-US"/>
          </a:p>
        </p:txBody>
      </p:sp>
    </p:spTree>
    <p:extLst>
      <p:ext uri="{BB962C8B-B14F-4D97-AF65-F5344CB8AC3E}">
        <p14:creationId xmlns:p14="http://schemas.microsoft.com/office/powerpoint/2010/main" val="30376224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5E06938-C461-48B3-873B-5290DF51A3AA}"/>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6EF4068E-E045-40C6-8530-D3B5053A3C5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CE019801-C8C0-418D-856B-899CA9967BDB}"/>
              </a:ext>
            </a:extLst>
          </p:cNvPr>
          <p:cNvSpPr>
            <a:spLocks noGrp="1"/>
          </p:cNvSpPr>
          <p:nvPr>
            <p:ph type="dt" sz="half" idx="10"/>
          </p:nvPr>
        </p:nvSpPr>
        <p:spPr/>
        <p:txBody>
          <a:bodyPr/>
          <a:lstStyle/>
          <a:p>
            <a:fld id="{1EBF8408-E112-45A8-8F24-9828BDBAA236}" type="datetimeFigureOut">
              <a:rPr kumimoji="1" lang="ja-JP" altLang="en-US" smtClean="0"/>
              <a:pPr/>
              <a:t>2019/7/4</a:t>
            </a:fld>
            <a:endParaRPr kumimoji="1" lang="ja-JP" altLang="en-US"/>
          </a:p>
        </p:txBody>
      </p:sp>
      <p:sp>
        <p:nvSpPr>
          <p:cNvPr id="5" name="フッター プレースホルダー 4">
            <a:extLst>
              <a:ext uri="{FF2B5EF4-FFF2-40B4-BE49-F238E27FC236}">
                <a16:creationId xmlns:a16="http://schemas.microsoft.com/office/drawing/2014/main" id="{58D99C5D-1977-48DE-B46E-185F2AE1FF26}"/>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F98E2979-A98E-4889-BB16-0951E1209601}"/>
              </a:ext>
            </a:extLst>
          </p:cNvPr>
          <p:cNvSpPr>
            <a:spLocks noGrp="1"/>
          </p:cNvSpPr>
          <p:nvPr>
            <p:ph type="sldNum" sz="quarter" idx="12"/>
          </p:nvPr>
        </p:nvSpPr>
        <p:spPr/>
        <p:txBody>
          <a:bodyPr/>
          <a:lstStyle/>
          <a:p>
            <a:fld id="{DCA4DAFF-E90C-4BE1-9C04-0907387DE6E5}" type="slidenum">
              <a:rPr kumimoji="1" lang="ja-JP" altLang="en-US" smtClean="0"/>
              <a:pPr/>
              <a:t>‹#›</a:t>
            </a:fld>
            <a:endParaRPr kumimoji="1" lang="ja-JP" altLang="en-US"/>
          </a:p>
        </p:txBody>
      </p:sp>
    </p:spTree>
    <p:extLst>
      <p:ext uri="{BB962C8B-B14F-4D97-AF65-F5344CB8AC3E}">
        <p14:creationId xmlns:p14="http://schemas.microsoft.com/office/powerpoint/2010/main" val="19590943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2D818D4-3475-4C7F-B5C1-6B0EDA11670A}"/>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C7484D8B-6732-457D-9219-89455A206D6E}"/>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0A732A75-1768-44E3-B769-5CE19B0D7FE8}"/>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94ECEF05-3536-43FD-A01F-0B80FAC2D290}"/>
              </a:ext>
            </a:extLst>
          </p:cNvPr>
          <p:cNvSpPr>
            <a:spLocks noGrp="1"/>
          </p:cNvSpPr>
          <p:nvPr>
            <p:ph type="dt" sz="half" idx="10"/>
          </p:nvPr>
        </p:nvSpPr>
        <p:spPr/>
        <p:txBody>
          <a:bodyPr/>
          <a:lstStyle/>
          <a:p>
            <a:fld id="{1EBF8408-E112-45A8-8F24-9828BDBAA236}" type="datetimeFigureOut">
              <a:rPr kumimoji="1" lang="ja-JP" altLang="en-US" smtClean="0"/>
              <a:pPr/>
              <a:t>2019/7/4</a:t>
            </a:fld>
            <a:endParaRPr kumimoji="1" lang="ja-JP" altLang="en-US"/>
          </a:p>
        </p:txBody>
      </p:sp>
      <p:sp>
        <p:nvSpPr>
          <p:cNvPr id="6" name="フッター プレースホルダー 5">
            <a:extLst>
              <a:ext uri="{FF2B5EF4-FFF2-40B4-BE49-F238E27FC236}">
                <a16:creationId xmlns:a16="http://schemas.microsoft.com/office/drawing/2014/main" id="{11490336-D39A-4FEB-82F4-7774199940AF}"/>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675393BB-C4C3-411B-A0FB-7BFFD275B4EC}"/>
              </a:ext>
            </a:extLst>
          </p:cNvPr>
          <p:cNvSpPr>
            <a:spLocks noGrp="1"/>
          </p:cNvSpPr>
          <p:nvPr>
            <p:ph type="sldNum" sz="quarter" idx="12"/>
          </p:nvPr>
        </p:nvSpPr>
        <p:spPr/>
        <p:txBody>
          <a:bodyPr/>
          <a:lstStyle/>
          <a:p>
            <a:fld id="{DCA4DAFF-E90C-4BE1-9C04-0907387DE6E5}" type="slidenum">
              <a:rPr kumimoji="1" lang="ja-JP" altLang="en-US" smtClean="0"/>
              <a:pPr/>
              <a:t>‹#›</a:t>
            </a:fld>
            <a:endParaRPr kumimoji="1" lang="ja-JP" altLang="en-US"/>
          </a:p>
        </p:txBody>
      </p:sp>
    </p:spTree>
    <p:extLst>
      <p:ext uri="{BB962C8B-B14F-4D97-AF65-F5344CB8AC3E}">
        <p14:creationId xmlns:p14="http://schemas.microsoft.com/office/powerpoint/2010/main" val="2345023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5E670BF-1357-4C38-8F1E-BD19EE3E2B5E}"/>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874B7967-032D-44EE-874A-48C95DF65FA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D5BAE51C-8D81-47EC-A0D1-F0FF94821102}"/>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933095C1-D355-4C8B-97DA-0DC1B4F8EDD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FD616766-8F2B-4828-BF47-05BF4CF4962E}"/>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24EFB9AB-DEF0-4914-AD20-F31982A87BFB}"/>
              </a:ext>
            </a:extLst>
          </p:cNvPr>
          <p:cNvSpPr>
            <a:spLocks noGrp="1"/>
          </p:cNvSpPr>
          <p:nvPr>
            <p:ph type="dt" sz="half" idx="10"/>
          </p:nvPr>
        </p:nvSpPr>
        <p:spPr/>
        <p:txBody>
          <a:bodyPr/>
          <a:lstStyle/>
          <a:p>
            <a:fld id="{1EBF8408-E112-45A8-8F24-9828BDBAA236}" type="datetimeFigureOut">
              <a:rPr kumimoji="1" lang="ja-JP" altLang="en-US" smtClean="0"/>
              <a:pPr/>
              <a:t>2019/7/4</a:t>
            </a:fld>
            <a:endParaRPr kumimoji="1" lang="ja-JP" altLang="en-US"/>
          </a:p>
        </p:txBody>
      </p:sp>
      <p:sp>
        <p:nvSpPr>
          <p:cNvPr id="8" name="フッター プレースホルダー 7">
            <a:extLst>
              <a:ext uri="{FF2B5EF4-FFF2-40B4-BE49-F238E27FC236}">
                <a16:creationId xmlns:a16="http://schemas.microsoft.com/office/drawing/2014/main" id="{D4796CEA-6DBF-46E4-B34A-E8417665DAD9}"/>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8EB5C902-B020-40F2-9532-93C863393EBE}"/>
              </a:ext>
            </a:extLst>
          </p:cNvPr>
          <p:cNvSpPr>
            <a:spLocks noGrp="1"/>
          </p:cNvSpPr>
          <p:nvPr>
            <p:ph type="sldNum" sz="quarter" idx="12"/>
          </p:nvPr>
        </p:nvSpPr>
        <p:spPr/>
        <p:txBody>
          <a:bodyPr/>
          <a:lstStyle/>
          <a:p>
            <a:fld id="{DCA4DAFF-E90C-4BE1-9C04-0907387DE6E5}" type="slidenum">
              <a:rPr kumimoji="1" lang="ja-JP" altLang="en-US" smtClean="0"/>
              <a:pPr/>
              <a:t>‹#›</a:t>
            </a:fld>
            <a:endParaRPr kumimoji="1" lang="ja-JP" altLang="en-US"/>
          </a:p>
        </p:txBody>
      </p:sp>
    </p:spTree>
    <p:extLst>
      <p:ext uri="{BB962C8B-B14F-4D97-AF65-F5344CB8AC3E}">
        <p14:creationId xmlns:p14="http://schemas.microsoft.com/office/powerpoint/2010/main" val="8983114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04AAE5C-42D2-474F-B722-499D0DFF6391}"/>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D2ED6242-B043-4D7C-AB94-37CD0E6998C2}"/>
              </a:ext>
            </a:extLst>
          </p:cNvPr>
          <p:cNvSpPr>
            <a:spLocks noGrp="1"/>
          </p:cNvSpPr>
          <p:nvPr>
            <p:ph type="dt" sz="half" idx="10"/>
          </p:nvPr>
        </p:nvSpPr>
        <p:spPr/>
        <p:txBody>
          <a:bodyPr/>
          <a:lstStyle/>
          <a:p>
            <a:fld id="{1EBF8408-E112-45A8-8F24-9828BDBAA236}" type="datetimeFigureOut">
              <a:rPr kumimoji="1" lang="ja-JP" altLang="en-US" smtClean="0"/>
              <a:pPr/>
              <a:t>2019/7/4</a:t>
            </a:fld>
            <a:endParaRPr kumimoji="1" lang="ja-JP" altLang="en-US"/>
          </a:p>
        </p:txBody>
      </p:sp>
      <p:sp>
        <p:nvSpPr>
          <p:cNvPr id="4" name="フッター プレースホルダー 3">
            <a:extLst>
              <a:ext uri="{FF2B5EF4-FFF2-40B4-BE49-F238E27FC236}">
                <a16:creationId xmlns:a16="http://schemas.microsoft.com/office/drawing/2014/main" id="{04B39C19-3EEC-41A1-A03E-FC7767965DB7}"/>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BCFA7FF7-A55A-4291-9489-D024956FD34C}"/>
              </a:ext>
            </a:extLst>
          </p:cNvPr>
          <p:cNvSpPr>
            <a:spLocks noGrp="1"/>
          </p:cNvSpPr>
          <p:nvPr>
            <p:ph type="sldNum" sz="quarter" idx="12"/>
          </p:nvPr>
        </p:nvSpPr>
        <p:spPr/>
        <p:txBody>
          <a:bodyPr/>
          <a:lstStyle/>
          <a:p>
            <a:fld id="{DCA4DAFF-E90C-4BE1-9C04-0907387DE6E5}" type="slidenum">
              <a:rPr kumimoji="1" lang="ja-JP" altLang="en-US" smtClean="0"/>
              <a:pPr/>
              <a:t>‹#›</a:t>
            </a:fld>
            <a:endParaRPr kumimoji="1" lang="ja-JP" altLang="en-US"/>
          </a:p>
        </p:txBody>
      </p:sp>
    </p:spTree>
    <p:extLst>
      <p:ext uri="{BB962C8B-B14F-4D97-AF65-F5344CB8AC3E}">
        <p14:creationId xmlns:p14="http://schemas.microsoft.com/office/powerpoint/2010/main" val="14859633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1397F2BF-F210-4F56-B882-533BFF8D5B60}"/>
              </a:ext>
            </a:extLst>
          </p:cNvPr>
          <p:cNvSpPr>
            <a:spLocks noGrp="1"/>
          </p:cNvSpPr>
          <p:nvPr>
            <p:ph type="dt" sz="half" idx="10"/>
          </p:nvPr>
        </p:nvSpPr>
        <p:spPr/>
        <p:txBody>
          <a:bodyPr/>
          <a:lstStyle/>
          <a:p>
            <a:fld id="{1EBF8408-E112-45A8-8F24-9828BDBAA236}" type="datetimeFigureOut">
              <a:rPr kumimoji="1" lang="ja-JP" altLang="en-US" smtClean="0"/>
              <a:pPr/>
              <a:t>2019/7/4</a:t>
            </a:fld>
            <a:endParaRPr kumimoji="1" lang="ja-JP" altLang="en-US"/>
          </a:p>
        </p:txBody>
      </p:sp>
      <p:sp>
        <p:nvSpPr>
          <p:cNvPr id="3" name="フッター プレースホルダー 2">
            <a:extLst>
              <a:ext uri="{FF2B5EF4-FFF2-40B4-BE49-F238E27FC236}">
                <a16:creationId xmlns:a16="http://schemas.microsoft.com/office/drawing/2014/main" id="{5D1C8DC7-2E08-434C-8068-04243E37F0DC}"/>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36232FE7-6F5A-4FF6-9236-DC80344397D2}"/>
              </a:ext>
            </a:extLst>
          </p:cNvPr>
          <p:cNvSpPr>
            <a:spLocks noGrp="1"/>
          </p:cNvSpPr>
          <p:nvPr>
            <p:ph type="sldNum" sz="quarter" idx="12"/>
          </p:nvPr>
        </p:nvSpPr>
        <p:spPr/>
        <p:txBody>
          <a:bodyPr/>
          <a:lstStyle/>
          <a:p>
            <a:fld id="{DCA4DAFF-E90C-4BE1-9C04-0907387DE6E5}" type="slidenum">
              <a:rPr kumimoji="1" lang="ja-JP" altLang="en-US" smtClean="0"/>
              <a:pPr/>
              <a:t>‹#›</a:t>
            </a:fld>
            <a:endParaRPr kumimoji="1" lang="ja-JP" altLang="en-US"/>
          </a:p>
        </p:txBody>
      </p:sp>
    </p:spTree>
    <p:extLst>
      <p:ext uri="{BB962C8B-B14F-4D97-AF65-F5344CB8AC3E}">
        <p14:creationId xmlns:p14="http://schemas.microsoft.com/office/powerpoint/2010/main" val="10791716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40DA005-C2CD-45D1-A071-DC10BBEA452E}"/>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EA2C121A-3BAC-44CC-AAEB-C18CF708750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D88D63EC-4635-48E1-A1A1-0F3627D6913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8E7B9BD2-F324-4104-86F8-F68D9E106382}"/>
              </a:ext>
            </a:extLst>
          </p:cNvPr>
          <p:cNvSpPr>
            <a:spLocks noGrp="1"/>
          </p:cNvSpPr>
          <p:nvPr>
            <p:ph type="dt" sz="half" idx="10"/>
          </p:nvPr>
        </p:nvSpPr>
        <p:spPr/>
        <p:txBody>
          <a:bodyPr/>
          <a:lstStyle/>
          <a:p>
            <a:fld id="{1EBF8408-E112-45A8-8F24-9828BDBAA236}" type="datetimeFigureOut">
              <a:rPr kumimoji="1" lang="ja-JP" altLang="en-US" smtClean="0"/>
              <a:pPr/>
              <a:t>2019/7/4</a:t>
            </a:fld>
            <a:endParaRPr kumimoji="1" lang="ja-JP" altLang="en-US"/>
          </a:p>
        </p:txBody>
      </p:sp>
      <p:sp>
        <p:nvSpPr>
          <p:cNvPr id="6" name="フッター プレースホルダー 5">
            <a:extLst>
              <a:ext uri="{FF2B5EF4-FFF2-40B4-BE49-F238E27FC236}">
                <a16:creationId xmlns:a16="http://schemas.microsoft.com/office/drawing/2014/main" id="{961C2DFA-5667-42B3-BCAD-D219A3E3DD9F}"/>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F0A59AF7-1C1D-49A2-A9FF-EEF38B6F035D}"/>
              </a:ext>
            </a:extLst>
          </p:cNvPr>
          <p:cNvSpPr>
            <a:spLocks noGrp="1"/>
          </p:cNvSpPr>
          <p:nvPr>
            <p:ph type="sldNum" sz="quarter" idx="12"/>
          </p:nvPr>
        </p:nvSpPr>
        <p:spPr/>
        <p:txBody>
          <a:bodyPr/>
          <a:lstStyle/>
          <a:p>
            <a:fld id="{DCA4DAFF-E90C-4BE1-9C04-0907387DE6E5}" type="slidenum">
              <a:rPr kumimoji="1" lang="ja-JP" altLang="en-US" smtClean="0"/>
              <a:pPr/>
              <a:t>‹#›</a:t>
            </a:fld>
            <a:endParaRPr kumimoji="1" lang="ja-JP" altLang="en-US"/>
          </a:p>
        </p:txBody>
      </p:sp>
    </p:spTree>
    <p:extLst>
      <p:ext uri="{BB962C8B-B14F-4D97-AF65-F5344CB8AC3E}">
        <p14:creationId xmlns:p14="http://schemas.microsoft.com/office/powerpoint/2010/main" val="8046472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4E86211-C798-4F75-BF57-5F7F5729FE67}"/>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1980C01C-2EB9-40E6-B1E4-4F064332031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950DC67A-8496-4E4E-AE91-F66FF876D78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F231165D-ECB5-4002-9E1C-53FD5290AE2B}"/>
              </a:ext>
            </a:extLst>
          </p:cNvPr>
          <p:cNvSpPr>
            <a:spLocks noGrp="1"/>
          </p:cNvSpPr>
          <p:nvPr>
            <p:ph type="dt" sz="half" idx="10"/>
          </p:nvPr>
        </p:nvSpPr>
        <p:spPr/>
        <p:txBody>
          <a:bodyPr/>
          <a:lstStyle/>
          <a:p>
            <a:fld id="{1EBF8408-E112-45A8-8F24-9828BDBAA236}" type="datetimeFigureOut">
              <a:rPr kumimoji="1" lang="ja-JP" altLang="en-US" smtClean="0"/>
              <a:pPr/>
              <a:t>2019/7/4</a:t>
            </a:fld>
            <a:endParaRPr kumimoji="1" lang="ja-JP" altLang="en-US"/>
          </a:p>
        </p:txBody>
      </p:sp>
      <p:sp>
        <p:nvSpPr>
          <p:cNvPr id="6" name="フッター プレースホルダー 5">
            <a:extLst>
              <a:ext uri="{FF2B5EF4-FFF2-40B4-BE49-F238E27FC236}">
                <a16:creationId xmlns:a16="http://schemas.microsoft.com/office/drawing/2014/main" id="{6A92EF11-BFA6-4B1E-BE5F-00690D728C5C}"/>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CEAFAE28-94C1-4B48-B16C-875EF3BEDD56}"/>
              </a:ext>
            </a:extLst>
          </p:cNvPr>
          <p:cNvSpPr>
            <a:spLocks noGrp="1"/>
          </p:cNvSpPr>
          <p:nvPr>
            <p:ph type="sldNum" sz="quarter" idx="12"/>
          </p:nvPr>
        </p:nvSpPr>
        <p:spPr/>
        <p:txBody>
          <a:bodyPr/>
          <a:lstStyle/>
          <a:p>
            <a:fld id="{DCA4DAFF-E90C-4BE1-9C04-0907387DE6E5}" type="slidenum">
              <a:rPr kumimoji="1" lang="ja-JP" altLang="en-US" smtClean="0"/>
              <a:pPr/>
              <a:t>‹#›</a:t>
            </a:fld>
            <a:endParaRPr kumimoji="1" lang="ja-JP" altLang="en-US"/>
          </a:p>
        </p:txBody>
      </p:sp>
    </p:spTree>
    <p:extLst>
      <p:ext uri="{BB962C8B-B14F-4D97-AF65-F5344CB8AC3E}">
        <p14:creationId xmlns:p14="http://schemas.microsoft.com/office/powerpoint/2010/main" val="21052596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737FEB71-0EF9-46D6-878F-9AD3F80B8A3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C0D436C7-6A85-4317-A085-54C8C013CC6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9B4DA027-13B6-4D90-BE95-804D8AE3160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EBF8408-E112-45A8-8F24-9828BDBAA236}" type="datetimeFigureOut">
              <a:rPr kumimoji="1" lang="ja-JP" altLang="en-US" smtClean="0"/>
              <a:pPr/>
              <a:t>2019/7/4</a:t>
            </a:fld>
            <a:endParaRPr kumimoji="1" lang="ja-JP" altLang="en-US"/>
          </a:p>
        </p:txBody>
      </p:sp>
      <p:sp>
        <p:nvSpPr>
          <p:cNvPr id="5" name="フッター プレースホルダー 4">
            <a:extLst>
              <a:ext uri="{FF2B5EF4-FFF2-40B4-BE49-F238E27FC236}">
                <a16:creationId xmlns:a16="http://schemas.microsoft.com/office/drawing/2014/main" id="{E8104DBE-34E4-4F08-BC5D-8AEC624EA74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66F192AA-8CF8-4128-A299-DFC5B1FF825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CA4DAFF-E90C-4BE1-9C04-0907387DE6E5}" type="slidenum">
              <a:rPr kumimoji="1" lang="ja-JP" altLang="en-US" smtClean="0"/>
              <a:pPr/>
              <a:t>‹#›</a:t>
            </a:fld>
            <a:endParaRPr kumimoji="1" lang="ja-JP" altLang="en-US"/>
          </a:p>
        </p:txBody>
      </p:sp>
    </p:spTree>
    <p:extLst>
      <p:ext uri="{BB962C8B-B14F-4D97-AF65-F5344CB8AC3E}">
        <p14:creationId xmlns:p14="http://schemas.microsoft.com/office/powerpoint/2010/main" val="392242741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3.jpg"/></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字幕 2">
            <a:extLst>
              <a:ext uri="{FF2B5EF4-FFF2-40B4-BE49-F238E27FC236}">
                <a16:creationId xmlns:a16="http://schemas.microsoft.com/office/drawing/2014/main" id="{209244D1-B84E-4D18-B661-492E7F2A2837}"/>
              </a:ext>
            </a:extLst>
          </p:cNvPr>
          <p:cNvSpPr>
            <a:spLocks noGrp="1"/>
          </p:cNvSpPr>
          <p:nvPr>
            <p:ph type="subTitle" idx="1"/>
          </p:nvPr>
        </p:nvSpPr>
        <p:spPr>
          <a:xfrm>
            <a:off x="1524000" y="937260"/>
            <a:ext cx="9144000" cy="4320540"/>
          </a:xfrm>
        </p:spPr>
        <p:txBody>
          <a:bodyPr/>
          <a:lstStyle/>
          <a:p>
            <a:endParaRPr kumimoji="1" lang="en-US" altLang="ja-JP" dirty="0"/>
          </a:p>
          <a:p>
            <a:endParaRPr lang="en-US" altLang="ja-JP" dirty="0"/>
          </a:p>
          <a:p>
            <a:r>
              <a:rPr kumimoji="1" lang="ja-JP" altLang="en-US" sz="3200" dirty="0">
                <a:latin typeface="ＭＳ ゴシック" panose="020B0609070205080204" pitchFamily="49" charset="-128"/>
                <a:ea typeface="ＭＳ ゴシック" panose="020B0609070205080204" pitchFamily="49" charset="-128"/>
              </a:rPr>
              <a:t>リスクマネジメント研修</a:t>
            </a:r>
            <a:endParaRPr kumimoji="1" lang="en-US" altLang="ja-JP" sz="3200" dirty="0">
              <a:latin typeface="ＭＳ ゴシック" panose="020B0609070205080204" pitchFamily="49" charset="-128"/>
              <a:ea typeface="ＭＳ ゴシック" panose="020B0609070205080204" pitchFamily="49" charset="-128"/>
            </a:endParaRPr>
          </a:p>
          <a:p>
            <a:r>
              <a:rPr lang="ja-JP" altLang="en-US" sz="3200" b="1" dirty="0">
                <a:latin typeface="ＭＳ ゴシック" panose="020B0609070205080204" pitchFamily="49" charset="-128"/>
                <a:ea typeface="ＭＳ ゴシック" panose="020B0609070205080204" pitchFamily="49" charset="-128"/>
              </a:rPr>
              <a:t>　危険予知訓練（ＫＹＴ）</a:t>
            </a:r>
            <a:endParaRPr lang="en-US" altLang="ja-JP" sz="3200" b="1" dirty="0">
              <a:latin typeface="ＭＳ ゴシック" panose="020B0609070205080204" pitchFamily="49" charset="-128"/>
              <a:ea typeface="ＭＳ ゴシック" panose="020B0609070205080204" pitchFamily="49" charset="-128"/>
            </a:endParaRPr>
          </a:p>
          <a:p>
            <a:endParaRPr kumimoji="1" lang="en-US" altLang="ja-JP" sz="3200" b="1" dirty="0">
              <a:latin typeface="ＭＳ ゴシック" panose="020B0609070205080204" pitchFamily="49" charset="-128"/>
              <a:ea typeface="ＭＳ ゴシック" panose="020B0609070205080204" pitchFamily="49" charset="-128"/>
            </a:endParaRPr>
          </a:p>
          <a:p>
            <a:r>
              <a:rPr lang="ja-JP" altLang="en-US" sz="3200" b="1" dirty="0">
                <a:latin typeface="ＭＳ ゴシック" panose="020B0609070205080204" pitchFamily="49" charset="-128"/>
                <a:ea typeface="ＭＳ ゴシック" panose="020B0609070205080204" pitchFamily="49" charset="-128"/>
              </a:rPr>
              <a:t>⑧入浴介助で～その２</a:t>
            </a:r>
            <a:endParaRPr kumimoji="1" lang="ja-JP" altLang="en-US" sz="3200" b="1" dirty="0">
              <a:latin typeface="ＭＳ ゴシック" panose="020B0609070205080204" pitchFamily="49" charset="-128"/>
              <a:ea typeface="ＭＳ ゴシック" panose="020B0609070205080204" pitchFamily="49" charset="-128"/>
            </a:endParaRPr>
          </a:p>
        </p:txBody>
      </p:sp>
      <p:pic>
        <p:nvPicPr>
          <p:cNvPr id="2" name="図 1">
            <a:extLst>
              <a:ext uri="{FF2B5EF4-FFF2-40B4-BE49-F238E27FC236}">
                <a16:creationId xmlns:a16="http://schemas.microsoft.com/office/drawing/2014/main" id="{D3E32F4B-BBD9-455D-9B54-B607B6BC8B13}"/>
              </a:ext>
            </a:extLst>
          </p:cNvPr>
          <p:cNvPicPr>
            <a:picLocks noChangeAspect="1"/>
          </p:cNvPicPr>
          <p:nvPr/>
        </p:nvPicPr>
        <p:blipFill>
          <a:blip r:embed="rId3" cstate="print"/>
          <a:stretch>
            <a:fillRect/>
          </a:stretch>
        </p:blipFill>
        <p:spPr>
          <a:xfrm>
            <a:off x="9409076" y="6269719"/>
            <a:ext cx="2298391" cy="390178"/>
          </a:xfrm>
          <a:prstGeom prst="rect">
            <a:avLst/>
          </a:prstGeom>
        </p:spPr>
      </p:pic>
    </p:spTree>
    <p:extLst>
      <p:ext uri="{BB962C8B-B14F-4D97-AF65-F5344CB8AC3E}">
        <p14:creationId xmlns:p14="http://schemas.microsoft.com/office/powerpoint/2010/main" val="10493574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B36541FD-CD16-4D2C-8113-761AB1B05964}"/>
              </a:ext>
            </a:extLst>
          </p:cNvPr>
          <p:cNvSpPr>
            <a:spLocks noGrp="1"/>
          </p:cNvSpPr>
          <p:nvPr>
            <p:ph idx="1"/>
          </p:nvPr>
        </p:nvSpPr>
        <p:spPr>
          <a:xfrm>
            <a:off x="838200" y="422910"/>
            <a:ext cx="10515600" cy="6035040"/>
          </a:xfrm>
        </p:spPr>
        <p:txBody>
          <a:bodyPr>
            <a:normAutofit/>
          </a:bodyPr>
          <a:lstStyle/>
          <a:p>
            <a:pPr marL="0" indent="0">
              <a:buNone/>
            </a:pPr>
            <a:r>
              <a:rPr lang="ja-JP" altLang="en-US" b="1" u="sng" dirty="0">
                <a:latin typeface="ＭＳ ゴシック" panose="020B0609070205080204" pitchFamily="49" charset="-128"/>
                <a:ea typeface="ＭＳ ゴシック" panose="020B0609070205080204" pitchFamily="49" charset="-128"/>
              </a:rPr>
              <a:t>次のイラストを見て、下記の観点から話し合ってみましょう。</a:t>
            </a:r>
          </a:p>
          <a:p>
            <a:pPr marL="0" indent="0">
              <a:buNone/>
            </a:pPr>
            <a:endParaRPr lang="en-US" altLang="ja-JP" dirty="0">
              <a:latin typeface="ＭＳ ゴシック" panose="020B0609070205080204" pitchFamily="49" charset="-128"/>
              <a:ea typeface="ＭＳ ゴシック" panose="020B0609070205080204" pitchFamily="49" charset="-128"/>
            </a:endParaRPr>
          </a:p>
          <a:p>
            <a:pPr marL="0" indent="0">
              <a:buNone/>
            </a:pPr>
            <a:r>
              <a:rPr lang="ja-JP" altLang="en-US" dirty="0">
                <a:latin typeface="ＭＳ ゴシック" panose="020B0609070205080204" pitchFamily="49" charset="-128"/>
                <a:ea typeface="ＭＳ ゴシック" panose="020B0609070205080204" pitchFamily="49" charset="-128"/>
              </a:rPr>
              <a:t>①どのような危険が考えられるか？</a:t>
            </a:r>
          </a:p>
          <a:p>
            <a:pPr marL="0" indent="0">
              <a:buNone/>
            </a:pPr>
            <a:r>
              <a:rPr lang="ja-JP" altLang="en-US" dirty="0">
                <a:latin typeface="ＭＳ ゴシック" panose="020B0609070205080204" pitchFamily="49" charset="-128"/>
                <a:ea typeface="ＭＳ ゴシック" panose="020B0609070205080204" pitchFamily="49" charset="-128"/>
              </a:rPr>
              <a:t>　その絵を見て，どのような危険が考えられるか？なぜなのか？</a:t>
            </a:r>
            <a:endParaRPr lang="en-US" altLang="ja-JP" dirty="0">
              <a:latin typeface="ＭＳ ゴシック" panose="020B0609070205080204" pitchFamily="49" charset="-128"/>
              <a:ea typeface="ＭＳ ゴシック" panose="020B0609070205080204" pitchFamily="49" charset="-128"/>
            </a:endParaRPr>
          </a:p>
          <a:p>
            <a:pPr marL="0" indent="0">
              <a:buNone/>
            </a:pPr>
            <a:r>
              <a:rPr lang="ja-JP" altLang="en-US" dirty="0">
                <a:latin typeface="ＭＳ ゴシック" panose="020B0609070205080204" pitchFamily="49" charset="-128"/>
                <a:ea typeface="ＭＳ ゴシック" panose="020B0609070205080204" pitchFamily="49" charset="-128"/>
              </a:rPr>
              <a:t>　意見を出し合う。</a:t>
            </a:r>
          </a:p>
          <a:p>
            <a:pPr marL="0" indent="0">
              <a:buNone/>
            </a:pPr>
            <a:endParaRPr lang="en-US" altLang="ja-JP" dirty="0">
              <a:latin typeface="ＭＳ ゴシック" panose="020B0609070205080204" pitchFamily="49" charset="-128"/>
              <a:ea typeface="ＭＳ ゴシック" panose="020B0609070205080204" pitchFamily="49" charset="-128"/>
            </a:endParaRPr>
          </a:p>
          <a:p>
            <a:pPr marL="0" indent="0">
              <a:buNone/>
            </a:pPr>
            <a:r>
              <a:rPr lang="ja-JP" altLang="en-US" dirty="0">
                <a:latin typeface="ＭＳ ゴシック" panose="020B0609070205080204" pitchFamily="49" charset="-128"/>
                <a:ea typeface="ＭＳ ゴシック" panose="020B0609070205080204" pitchFamily="49" charset="-128"/>
              </a:rPr>
              <a:t>②どうすればその危険をなくすことができるのか？</a:t>
            </a:r>
          </a:p>
          <a:p>
            <a:pPr marL="0" indent="0">
              <a:buNone/>
            </a:pPr>
            <a:r>
              <a:rPr lang="ja-JP" altLang="en-US" dirty="0">
                <a:latin typeface="ＭＳ ゴシック" panose="020B0609070205080204" pitchFamily="49" charset="-128"/>
                <a:ea typeface="ＭＳ ゴシック" panose="020B0609070205080204" pitchFamily="49" charset="-128"/>
              </a:rPr>
              <a:t>　①で出された、考えられる危険に対して、どうすればその危険</a:t>
            </a:r>
            <a:endParaRPr lang="en-US" altLang="ja-JP" dirty="0">
              <a:latin typeface="ＭＳ ゴシック" panose="020B0609070205080204" pitchFamily="49" charset="-128"/>
              <a:ea typeface="ＭＳ ゴシック" panose="020B0609070205080204" pitchFamily="49" charset="-128"/>
            </a:endParaRPr>
          </a:p>
          <a:p>
            <a:pPr marL="0" indent="0">
              <a:buNone/>
            </a:pPr>
            <a:r>
              <a:rPr lang="ja-JP" altLang="en-US" dirty="0">
                <a:latin typeface="ＭＳ ゴシック" panose="020B0609070205080204" pitchFamily="49" charset="-128"/>
                <a:ea typeface="ＭＳ ゴシック" panose="020B0609070205080204" pitchFamily="49" charset="-128"/>
              </a:rPr>
              <a:t>　をなくすことができるのか、対策について意見を出し合う。</a:t>
            </a:r>
            <a:endParaRPr lang="en-US" altLang="ja-JP" dirty="0">
              <a:latin typeface="ＭＳ ゴシック" panose="020B0609070205080204" pitchFamily="49" charset="-128"/>
              <a:ea typeface="ＭＳ ゴシック" panose="020B0609070205080204" pitchFamily="49" charset="-128"/>
            </a:endParaRPr>
          </a:p>
          <a:p>
            <a:pPr marL="0" indent="0">
              <a:buNone/>
            </a:pPr>
            <a:endParaRPr kumimoji="1" lang="en-US" altLang="ja-JP" dirty="0">
              <a:latin typeface="ＭＳ ゴシック" panose="020B0609070205080204" pitchFamily="49" charset="-128"/>
              <a:ea typeface="ＭＳ ゴシック" panose="020B0609070205080204" pitchFamily="49" charset="-128"/>
            </a:endParaRPr>
          </a:p>
          <a:p>
            <a:pPr marL="0" indent="0">
              <a:buNone/>
            </a:pPr>
            <a:r>
              <a:rPr lang="en-US" altLang="ja-JP" dirty="0">
                <a:latin typeface="ＭＳ ゴシック" panose="020B0609070205080204" pitchFamily="49" charset="-128"/>
                <a:ea typeface="ＭＳ ゴシック" panose="020B0609070205080204" pitchFamily="49" charset="-128"/>
              </a:rPr>
              <a:t>※</a:t>
            </a:r>
            <a:r>
              <a:rPr lang="ja-JP" altLang="en-US" dirty="0">
                <a:latin typeface="ＭＳ ゴシック" panose="020B0609070205080204" pitchFamily="49" charset="-128"/>
                <a:ea typeface="ＭＳ ゴシック" panose="020B0609070205080204" pitchFamily="49" charset="-128"/>
              </a:rPr>
              <a:t>様々な意見が出ること、自由な発想で考えることが大切です。</a:t>
            </a:r>
            <a:endParaRPr kumimoji="1" lang="ja-JP" altLang="en-US" dirty="0"/>
          </a:p>
        </p:txBody>
      </p:sp>
      <p:pic>
        <p:nvPicPr>
          <p:cNvPr id="4" name="Picture 6" descr="C:\Users\User\Downloads\ロゴ　グレイ.JPG">
            <a:extLst>
              <a:ext uri="{FF2B5EF4-FFF2-40B4-BE49-F238E27FC236}">
                <a16:creationId xmlns:a16="http://schemas.microsoft.com/office/drawing/2014/main" id="{2008F848-E2A2-4ACC-9679-D98B9A35477D}"/>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560179" y="6262687"/>
            <a:ext cx="2295525" cy="390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9982792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コンテンツ プレースホルダー 4">
            <a:extLst>
              <a:ext uri="{FF2B5EF4-FFF2-40B4-BE49-F238E27FC236}">
                <a16:creationId xmlns:a16="http://schemas.microsoft.com/office/drawing/2014/main" id="{E8A5AE7E-E21A-4F15-A81C-876335A6B0E9}"/>
              </a:ext>
            </a:extLst>
          </p:cNvPr>
          <p:cNvSpPr>
            <a:spLocks noGrp="1"/>
          </p:cNvSpPr>
          <p:nvPr>
            <p:ph idx="1"/>
          </p:nvPr>
        </p:nvSpPr>
        <p:spPr>
          <a:xfrm>
            <a:off x="838200" y="5431536"/>
            <a:ext cx="10515600" cy="923330"/>
          </a:xfrm>
        </p:spPr>
        <p:txBody>
          <a:bodyPr/>
          <a:lstStyle/>
          <a:p>
            <a:pPr marL="0" indent="0">
              <a:buNone/>
            </a:pPr>
            <a:endParaRPr kumimoji="1" lang="en-US" altLang="ja-JP" dirty="0"/>
          </a:p>
          <a:p>
            <a:pPr marL="0" indent="0">
              <a:buNone/>
            </a:pPr>
            <a:endParaRPr lang="en-US" altLang="ja-JP" dirty="0"/>
          </a:p>
          <a:p>
            <a:pPr marL="0" indent="0">
              <a:buNone/>
            </a:pPr>
            <a:endParaRPr kumimoji="1" lang="en-US" altLang="ja-JP" dirty="0"/>
          </a:p>
          <a:p>
            <a:pPr marL="0" indent="0">
              <a:buNone/>
            </a:pPr>
            <a:endParaRPr lang="en-US" altLang="ja-JP" dirty="0"/>
          </a:p>
          <a:p>
            <a:pPr marL="0" indent="0">
              <a:buNone/>
            </a:pPr>
            <a:endParaRPr kumimoji="1" lang="ja-JP" altLang="en-US" dirty="0"/>
          </a:p>
        </p:txBody>
      </p:sp>
      <p:pic>
        <p:nvPicPr>
          <p:cNvPr id="12" name="Picture 6" descr="C:\Users\User\Downloads\ロゴ　グレイ.JPG">
            <a:extLst>
              <a:ext uri="{FF2B5EF4-FFF2-40B4-BE49-F238E27FC236}">
                <a16:creationId xmlns:a16="http://schemas.microsoft.com/office/drawing/2014/main" id="{4285C946-9C8A-4AC9-BD92-D523BDF518C6}"/>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584563" y="6343777"/>
            <a:ext cx="2295525" cy="390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図 5">
            <a:extLst>
              <a:ext uri="{FF2B5EF4-FFF2-40B4-BE49-F238E27FC236}">
                <a16:creationId xmlns:a16="http://schemas.microsoft.com/office/drawing/2014/main" id="{435A4246-64B1-4E30-A56C-C02A44B53982}"/>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092569" y="210056"/>
            <a:ext cx="8006862" cy="5581143"/>
          </a:xfrm>
          <a:prstGeom prst="rect">
            <a:avLst/>
          </a:prstGeom>
        </p:spPr>
      </p:pic>
    </p:spTree>
    <p:extLst>
      <p:ext uri="{BB962C8B-B14F-4D97-AF65-F5344CB8AC3E}">
        <p14:creationId xmlns:p14="http://schemas.microsoft.com/office/powerpoint/2010/main" val="4871835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8DD79740-8D5D-4A3C-91AE-738DB1887C74}"/>
              </a:ext>
            </a:extLst>
          </p:cNvPr>
          <p:cNvSpPr>
            <a:spLocks noGrp="1"/>
          </p:cNvSpPr>
          <p:nvPr>
            <p:ph idx="1"/>
          </p:nvPr>
        </p:nvSpPr>
        <p:spPr>
          <a:xfrm>
            <a:off x="297180" y="377190"/>
            <a:ext cx="11056620" cy="6183630"/>
          </a:xfrm>
        </p:spPr>
        <p:txBody>
          <a:bodyPr>
            <a:noAutofit/>
          </a:bodyPr>
          <a:lstStyle/>
          <a:p>
            <a:pPr marL="0" indent="0">
              <a:buNone/>
            </a:pPr>
            <a:r>
              <a:rPr lang="ja-JP" altLang="en-US" sz="2400" b="1" u="sng" dirty="0">
                <a:latin typeface="ＭＳ ゴシック" panose="020B0609070205080204" pitchFamily="49" charset="-128"/>
                <a:ea typeface="ＭＳ ゴシック" panose="020B0609070205080204" pitchFamily="49" charset="-128"/>
              </a:rPr>
              <a:t>例えば次のようなことが考えられます。</a:t>
            </a:r>
            <a:endParaRPr lang="en-US" altLang="ja-JP" sz="2400" b="1" u="sng" dirty="0">
              <a:latin typeface="ＭＳ ゴシック" panose="020B0609070205080204" pitchFamily="49" charset="-128"/>
              <a:ea typeface="ＭＳ ゴシック" panose="020B0609070205080204" pitchFamily="49" charset="-128"/>
            </a:endParaRPr>
          </a:p>
          <a:p>
            <a:pPr marL="0" indent="0">
              <a:buNone/>
            </a:pPr>
            <a:r>
              <a:rPr lang="ja-JP" altLang="en-US" sz="2400" b="1" dirty="0">
                <a:latin typeface="ＭＳ ゴシック" panose="020B0609070205080204" pitchFamily="49" charset="-128"/>
                <a:ea typeface="ＭＳ ゴシック" panose="020B0609070205080204" pitchFamily="49" charset="-128"/>
              </a:rPr>
              <a:t>これを正解とするのではなく、自由な発想でいろいろな意見が出ること、他者の意見を否定しないこと、皆で意見交換すること等を大切にして下さい。</a:t>
            </a:r>
            <a:endParaRPr lang="en-US" altLang="ja-JP" sz="2400" b="1" dirty="0">
              <a:latin typeface="ＭＳ ゴシック" panose="020B0609070205080204" pitchFamily="49" charset="-128"/>
              <a:ea typeface="ＭＳ ゴシック" panose="020B0609070205080204" pitchFamily="49" charset="-128"/>
            </a:endParaRPr>
          </a:p>
          <a:p>
            <a:pPr marL="0" indent="0">
              <a:buNone/>
            </a:pPr>
            <a:endParaRPr lang="en-US" altLang="ja-JP" sz="2400" b="1" dirty="0">
              <a:latin typeface="ＭＳ ゴシック" panose="020B0609070205080204" pitchFamily="49" charset="-128"/>
              <a:ea typeface="ＭＳ ゴシック" panose="020B0609070205080204" pitchFamily="49" charset="-128"/>
            </a:endParaRPr>
          </a:p>
          <a:p>
            <a:pPr marL="0" indent="0">
              <a:buNone/>
            </a:pPr>
            <a:r>
              <a:rPr lang="ja-JP" altLang="en-US" sz="2400" b="1" dirty="0">
                <a:latin typeface="ＭＳ ゴシック" panose="020B0609070205080204" pitchFamily="49" charset="-128"/>
                <a:ea typeface="ＭＳ ゴシック" panose="020B0609070205080204" pitchFamily="49" charset="-128"/>
              </a:rPr>
              <a:t>①</a:t>
            </a:r>
            <a:r>
              <a:rPr lang="ja-JP" altLang="en-US" sz="2400" b="1" u="sng" dirty="0">
                <a:latin typeface="ＭＳ ゴシック" panose="020B0609070205080204" pitchFamily="49" charset="-128"/>
                <a:ea typeface="ＭＳ ゴシック" panose="020B0609070205080204" pitchFamily="49" charset="-128"/>
              </a:rPr>
              <a:t>どのような危険が考えられるか</a:t>
            </a:r>
            <a:r>
              <a:rPr lang="ja-JP" altLang="en-US" sz="2400" b="1" dirty="0">
                <a:latin typeface="ＭＳ ゴシック" panose="020B0609070205080204" pitchFamily="49" charset="-128"/>
                <a:ea typeface="ＭＳ ゴシック" panose="020B0609070205080204" pitchFamily="49" charset="-128"/>
              </a:rPr>
              <a:t>？</a:t>
            </a:r>
            <a:endParaRPr lang="en-US" altLang="ja-JP" sz="2400" b="1" dirty="0">
              <a:latin typeface="ＭＳ ゴシック" panose="020B0609070205080204" pitchFamily="49" charset="-128"/>
              <a:ea typeface="ＭＳ ゴシック" panose="020B0609070205080204" pitchFamily="49" charset="-128"/>
            </a:endParaRPr>
          </a:p>
          <a:p>
            <a:pPr marL="0" indent="0">
              <a:buNone/>
            </a:pPr>
            <a:r>
              <a:rPr lang="ja-JP" altLang="en-US" sz="2400" b="1" dirty="0">
                <a:latin typeface="ＭＳ ゴシック" panose="020B0609070205080204" pitchFamily="49" charset="-128"/>
                <a:ea typeface="ＭＳ ゴシック" panose="020B0609070205080204" pitchFamily="49" charset="-128"/>
              </a:rPr>
              <a:t>・利用者の腰掛けているボードが湯船のへりに掛けているだけなので、体を</a:t>
            </a:r>
            <a:r>
              <a:rPr lang="ja-JP" altLang="en-US" sz="2400" b="1" dirty="0" err="1">
                <a:latin typeface="ＭＳ ゴシック" panose="020B0609070205080204" pitchFamily="49" charset="-128"/>
                <a:ea typeface="ＭＳ ゴシック" panose="020B0609070205080204" pitchFamily="49" charset="-128"/>
              </a:rPr>
              <a:t>ひ</a:t>
            </a:r>
            <a:r>
              <a:rPr lang="ja-JP" altLang="en-US" sz="2400" b="1" dirty="0">
                <a:latin typeface="ＭＳ ゴシック" panose="020B0609070205080204" pitchFamily="49" charset="-128"/>
                <a:ea typeface="ＭＳ ゴシック" panose="020B0609070205080204" pitchFamily="49" charset="-128"/>
              </a:rPr>
              <a:t>　</a:t>
            </a:r>
            <a:endParaRPr lang="en-US" altLang="ja-JP" sz="2400" b="1" dirty="0">
              <a:latin typeface="ＭＳ ゴシック" panose="020B0609070205080204" pitchFamily="49" charset="-128"/>
              <a:ea typeface="ＭＳ ゴシック" panose="020B0609070205080204" pitchFamily="49" charset="-128"/>
            </a:endParaRPr>
          </a:p>
          <a:p>
            <a:pPr marL="0" indent="0">
              <a:buNone/>
            </a:pPr>
            <a:r>
              <a:rPr lang="ja-JP" altLang="en-US" sz="2400" b="1" dirty="0">
                <a:latin typeface="ＭＳ ゴシック" panose="020B0609070205080204" pitchFamily="49" charset="-128"/>
                <a:ea typeface="ＭＳ ゴシック" panose="020B0609070205080204" pitchFamily="49" charset="-128"/>
              </a:rPr>
              <a:t>　ねった時にそのまま床に転倒するかもしれない。</a:t>
            </a:r>
          </a:p>
          <a:p>
            <a:pPr marL="0" indent="0">
              <a:buNone/>
            </a:pPr>
            <a:r>
              <a:rPr lang="ja-JP" altLang="en-US" sz="2400" b="1" dirty="0">
                <a:latin typeface="ＭＳ ゴシック" panose="020B0609070205080204" pitchFamily="49" charset="-128"/>
                <a:ea typeface="ＭＳ ゴシック" panose="020B0609070205080204" pitchFamily="49" charset="-128"/>
              </a:rPr>
              <a:t>・介護者のわきの下に利用者が手を入れているが、湯船に入るときに前に腕を</a:t>
            </a:r>
            <a:endParaRPr lang="en-US" altLang="ja-JP" sz="2400" b="1" dirty="0">
              <a:latin typeface="ＭＳ ゴシック" panose="020B0609070205080204" pitchFamily="49" charset="-128"/>
              <a:ea typeface="ＭＳ ゴシック" panose="020B0609070205080204" pitchFamily="49" charset="-128"/>
            </a:endParaRPr>
          </a:p>
          <a:p>
            <a:pPr marL="0" indent="0">
              <a:buNone/>
            </a:pPr>
            <a:r>
              <a:rPr lang="ja-JP" altLang="en-US" sz="2400" b="1" dirty="0">
                <a:latin typeface="ＭＳ ゴシック" panose="020B0609070205080204" pitchFamily="49" charset="-128"/>
                <a:ea typeface="ＭＳ ゴシック" panose="020B0609070205080204" pitchFamily="49" charset="-128"/>
              </a:rPr>
              <a:t>　回さなければならないのでバランスを崩すかもしれない。</a:t>
            </a:r>
          </a:p>
          <a:p>
            <a:pPr marL="0" indent="0">
              <a:buNone/>
            </a:pPr>
            <a:r>
              <a:rPr lang="ja-JP" altLang="en-US" sz="2400" b="1" dirty="0">
                <a:latin typeface="ＭＳ ゴシック" panose="020B0609070205080204" pitchFamily="49" charset="-128"/>
                <a:ea typeface="ＭＳ ゴシック" panose="020B0609070205080204" pitchFamily="49" charset="-128"/>
              </a:rPr>
              <a:t>・利用者の右手が自分の右ひざの上に置いてあるので湯船に入るとき自分で自</a:t>
            </a:r>
            <a:endParaRPr lang="en-US" altLang="ja-JP" sz="2400" b="1" dirty="0">
              <a:latin typeface="ＭＳ ゴシック" panose="020B0609070205080204" pitchFamily="49" charset="-128"/>
              <a:ea typeface="ＭＳ ゴシック" panose="020B0609070205080204" pitchFamily="49" charset="-128"/>
            </a:endParaRPr>
          </a:p>
          <a:p>
            <a:pPr marL="0" indent="0">
              <a:buNone/>
            </a:pPr>
            <a:r>
              <a:rPr lang="ja-JP" altLang="en-US" sz="2400" b="1" dirty="0">
                <a:latin typeface="ＭＳ ゴシック" panose="020B0609070205080204" pitchFamily="49" charset="-128"/>
                <a:ea typeface="ＭＳ ゴシック" panose="020B0609070205080204" pitchFamily="49" charset="-128"/>
              </a:rPr>
              <a:t>　分の体を支えるには不安定になる。</a:t>
            </a:r>
          </a:p>
          <a:p>
            <a:pPr marL="0" indent="0">
              <a:buNone/>
            </a:pPr>
            <a:endParaRPr lang="en-US" altLang="ja-JP" sz="2400" b="1" dirty="0">
              <a:latin typeface="ＭＳ ゴシック" panose="020B0609070205080204" pitchFamily="49" charset="-128"/>
              <a:ea typeface="ＭＳ ゴシック" panose="020B0609070205080204" pitchFamily="49" charset="-128"/>
            </a:endParaRPr>
          </a:p>
          <a:p>
            <a:pPr marL="0" indent="0">
              <a:buNone/>
            </a:pPr>
            <a:endParaRPr lang="en-US" altLang="ja-JP" sz="2400" b="1" dirty="0">
              <a:latin typeface="ＭＳ ゴシック" panose="020B0609070205080204" pitchFamily="49" charset="-128"/>
              <a:ea typeface="ＭＳ ゴシック" panose="020B0609070205080204" pitchFamily="49" charset="-128"/>
            </a:endParaRPr>
          </a:p>
          <a:p>
            <a:endParaRPr kumimoji="1" lang="ja-JP" altLang="en-US" sz="2400" dirty="0"/>
          </a:p>
        </p:txBody>
      </p:sp>
      <p:pic>
        <p:nvPicPr>
          <p:cNvPr id="4" name="Picture 6" descr="C:\Users\User\Downloads\ロゴ　グレイ.JPG">
            <a:extLst>
              <a:ext uri="{FF2B5EF4-FFF2-40B4-BE49-F238E27FC236}">
                <a16:creationId xmlns:a16="http://schemas.microsoft.com/office/drawing/2014/main" id="{187E01DC-C982-4172-9CD4-CE2101A3E47C}"/>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587103" y="6285547"/>
            <a:ext cx="2295525" cy="390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8412278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FB86182B-D1E5-48AC-AD63-FAA938657321}"/>
              </a:ext>
            </a:extLst>
          </p:cNvPr>
          <p:cNvSpPr>
            <a:spLocks noGrp="1"/>
          </p:cNvSpPr>
          <p:nvPr>
            <p:ph idx="1"/>
          </p:nvPr>
        </p:nvSpPr>
        <p:spPr>
          <a:xfrm>
            <a:off x="589280" y="1076960"/>
            <a:ext cx="10764520" cy="5100003"/>
          </a:xfrm>
        </p:spPr>
        <p:txBody>
          <a:bodyPr>
            <a:normAutofit/>
          </a:bodyPr>
          <a:lstStyle/>
          <a:p>
            <a:pPr marL="0" indent="0">
              <a:buNone/>
            </a:pPr>
            <a:r>
              <a:rPr lang="ja-JP" altLang="en-US" sz="2400" dirty="0">
                <a:latin typeface="ＭＳ ゴシック" panose="020B0609070205080204" pitchFamily="49" charset="-128"/>
                <a:ea typeface="ＭＳ ゴシック" panose="020B0609070205080204" pitchFamily="49" charset="-128"/>
              </a:rPr>
              <a:t>②</a:t>
            </a:r>
            <a:r>
              <a:rPr lang="ja-JP" altLang="en-US" sz="2400" u="sng" dirty="0">
                <a:latin typeface="ＭＳ ゴシック" panose="020B0609070205080204" pitchFamily="49" charset="-128"/>
                <a:ea typeface="ＭＳ ゴシック" panose="020B0609070205080204" pitchFamily="49" charset="-128"/>
              </a:rPr>
              <a:t>どうしたらその危険を無くせるか？</a:t>
            </a:r>
            <a:endParaRPr lang="en-US" altLang="ja-JP" sz="2400" u="sng" dirty="0">
              <a:latin typeface="ＭＳ ゴシック" panose="020B0609070205080204" pitchFamily="49" charset="-128"/>
              <a:ea typeface="ＭＳ ゴシック" panose="020B0609070205080204" pitchFamily="49" charset="-128"/>
            </a:endParaRPr>
          </a:p>
          <a:p>
            <a:pPr marL="0" indent="0">
              <a:buNone/>
            </a:pPr>
            <a:r>
              <a:rPr lang="ja-JP" altLang="en-US" sz="2400" dirty="0">
                <a:latin typeface="ＭＳ ゴシック" panose="020B0609070205080204" pitchFamily="49" charset="-128"/>
                <a:ea typeface="ＭＳ ゴシック" panose="020B0609070205080204" pitchFamily="49" charset="-128"/>
              </a:rPr>
              <a:t>・利用者の腰掛けているボードは湯船のへりに掛ける面積の大きいものか、</a:t>
            </a:r>
            <a:endParaRPr lang="en-US" altLang="ja-JP" sz="2400" dirty="0">
              <a:latin typeface="ＭＳ ゴシック" panose="020B0609070205080204" pitchFamily="49" charset="-128"/>
              <a:ea typeface="ＭＳ ゴシック" panose="020B0609070205080204" pitchFamily="49" charset="-128"/>
            </a:endParaRPr>
          </a:p>
          <a:p>
            <a:pPr marL="0" indent="0">
              <a:buNone/>
            </a:pPr>
            <a:r>
              <a:rPr lang="ja-JP" altLang="en-US" sz="2400" dirty="0">
                <a:latin typeface="ＭＳ ゴシック" panose="020B0609070205080204" pitchFamily="49" charset="-128"/>
                <a:ea typeface="ＭＳ ゴシック" panose="020B0609070205080204" pitchFamily="49" charset="-128"/>
              </a:rPr>
              <a:t>　横にしっかり掛けるものを使用する。</a:t>
            </a:r>
          </a:p>
          <a:p>
            <a:pPr marL="0" indent="0">
              <a:buNone/>
            </a:pPr>
            <a:r>
              <a:rPr lang="ja-JP" altLang="en-US" sz="2400" dirty="0">
                <a:latin typeface="ＭＳ ゴシック" panose="020B0609070205080204" pitchFamily="49" charset="-128"/>
                <a:ea typeface="ＭＳ ゴシック" panose="020B0609070205080204" pitchFamily="49" charset="-128"/>
              </a:rPr>
              <a:t>・湯船に入るときは、利用者の右手は湯船の縁に手をかけてもらうか、</a:t>
            </a:r>
            <a:r>
              <a:rPr lang="ja-JP" altLang="en-US" sz="2400" dirty="0" err="1">
                <a:latin typeface="ＭＳ ゴシック" panose="020B0609070205080204" pitchFamily="49" charset="-128"/>
                <a:ea typeface="ＭＳ ゴシック" panose="020B0609070205080204" pitchFamily="49" charset="-128"/>
              </a:rPr>
              <a:t>手す</a:t>
            </a:r>
            <a:endParaRPr lang="en-US" altLang="ja-JP" sz="2400" dirty="0">
              <a:latin typeface="ＭＳ ゴシック" panose="020B0609070205080204" pitchFamily="49" charset="-128"/>
              <a:ea typeface="ＭＳ ゴシック" panose="020B0609070205080204" pitchFamily="49" charset="-128"/>
            </a:endParaRPr>
          </a:p>
          <a:p>
            <a:pPr marL="0" indent="0">
              <a:buNone/>
            </a:pPr>
            <a:r>
              <a:rPr lang="ja-JP" altLang="en-US" sz="2400" dirty="0">
                <a:latin typeface="ＭＳ ゴシック" panose="020B0609070205080204" pitchFamily="49" charset="-128"/>
                <a:ea typeface="ＭＳ ゴシック" panose="020B0609070205080204" pitchFamily="49" charset="-128"/>
              </a:rPr>
              <a:t>　</a:t>
            </a:r>
            <a:r>
              <a:rPr lang="ja-JP" altLang="en-US" sz="2400" dirty="0" err="1">
                <a:latin typeface="ＭＳ ゴシック" panose="020B0609070205080204" pitchFamily="49" charset="-128"/>
                <a:ea typeface="ＭＳ ゴシック" panose="020B0609070205080204" pitchFamily="49" charset="-128"/>
              </a:rPr>
              <a:t>りを</a:t>
            </a:r>
            <a:r>
              <a:rPr lang="ja-JP" altLang="en-US" sz="2400" dirty="0">
                <a:latin typeface="ＭＳ ゴシック" panose="020B0609070205080204" pitchFamily="49" charset="-128"/>
                <a:ea typeface="ＭＳ ゴシック" panose="020B0609070205080204" pitchFamily="49" charset="-128"/>
              </a:rPr>
              <a:t>右側に着けてつかまってもらう。</a:t>
            </a:r>
          </a:p>
          <a:p>
            <a:pPr marL="0" indent="0">
              <a:buNone/>
            </a:pPr>
            <a:r>
              <a:rPr lang="ja-JP" altLang="en-US" sz="2400" dirty="0">
                <a:latin typeface="ＭＳ ゴシック" panose="020B0609070205080204" pitchFamily="49" charset="-128"/>
                <a:ea typeface="ＭＳ ゴシック" panose="020B0609070205080204" pitchFamily="49" charset="-128"/>
              </a:rPr>
              <a:t>・利用者の左手は介護者のわきの下に手を入れるのではなく右手を手すりに</a:t>
            </a:r>
            <a:endParaRPr lang="en-US" altLang="ja-JP" sz="2400" dirty="0">
              <a:latin typeface="ＭＳ ゴシック" panose="020B0609070205080204" pitchFamily="49" charset="-128"/>
              <a:ea typeface="ＭＳ ゴシック" panose="020B0609070205080204" pitchFamily="49" charset="-128"/>
            </a:endParaRPr>
          </a:p>
          <a:p>
            <a:pPr marL="0" indent="0">
              <a:buNone/>
            </a:pPr>
            <a:r>
              <a:rPr lang="ja-JP" altLang="en-US" sz="2400" dirty="0">
                <a:latin typeface="ＭＳ ゴシック" panose="020B0609070205080204" pitchFamily="49" charset="-128"/>
                <a:ea typeface="ＭＳ ゴシック" panose="020B0609070205080204" pitchFamily="49" charset="-128"/>
              </a:rPr>
              <a:t>　つかまってもらったら、自分の膝から湯船の縁に手が行くように誘導する。</a:t>
            </a:r>
          </a:p>
        </p:txBody>
      </p:sp>
      <p:pic>
        <p:nvPicPr>
          <p:cNvPr id="2" name="図 1">
            <a:extLst>
              <a:ext uri="{FF2B5EF4-FFF2-40B4-BE49-F238E27FC236}">
                <a16:creationId xmlns:a16="http://schemas.microsoft.com/office/drawing/2014/main" id="{27D74C1F-45BE-4FED-9D59-35BB7937ADD9}"/>
              </a:ext>
            </a:extLst>
          </p:cNvPr>
          <p:cNvPicPr>
            <a:picLocks noChangeAspect="1"/>
          </p:cNvPicPr>
          <p:nvPr/>
        </p:nvPicPr>
        <p:blipFill>
          <a:blip r:embed="rId3"/>
          <a:stretch>
            <a:fillRect/>
          </a:stretch>
        </p:blipFill>
        <p:spPr>
          <a:xfrm>
            <a:off x="9761176" y="6426509"/>
            <a:ext cx="2298391" cy="390178"/>
          </a:xfrm>
          <a:prstGeom prst="rect">
            <a:avLst/>
          </a:prstGeom>
        </p:spPr>
      </p:pic>
    </p:spTree>
    <p:extLst>
      <p:ext uri="{BB962C8B-B14F-4D97-AF65-F5344CB8AC3E}">
        <p14:creationId xmlns:p14="http://schemas.microsoft.com/office/powerpoint/2010/main" val="39120378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0BEA8E7D-633E-4AB1-861B-364E7E08F317}"/>
              </a:ext>
            </a:extLst>
          </p:cNvPr>
          <p:cNvSpPr>
            <a:spLocks noGrp="1"/>
          </p:cNvSpPr>
          <p:nvPr>
            <p:ph idx="1"/>
          </p:nvPr>
        </p:nvSpPr>
        <p:spPr>
          <a:xfrm>
            <a:off x="838200" y="491490"/>
            <a:ext cx="10515600" cy="5685473"/>
          </a:xfrm>
        </p:spPr>
        <p:txBody>
          <a:bodyPr>
            <a:normAutofit/>
          </a:bodyPr>
          <a:lstStyle/>
          <a:p>
            <a:pPr marL="0" indent="0">
              <a:buNone/>
            </a:pPr>
            <a:r>
              <a:rPr lang="en-US" altLang="ja-JP" sz="2000" b="1" dirty="0">
                <a:latin typeface="ＭＳ ゴシック" panose="020B0609070205080204" pitchFamily="49" charset="-128"/>
                <a:ea typeface="ＭＳ ゴシック" panose="020B0609070205080204" pitchFamily="49" charset="-128"/>
              </a:rPr>
              <a:t>【</a:t>
            </a:r>
            <a:r>
              <a:rPr lang="ja-JP" altLang="en-US" sz="2000" b="1" dirty="0">
                <a:latin typeface="ＭＳ ゴシック" panose="020B0609070205080204" pitchFamily="49" charset="-128"/>
                <a:ea typeface="ＭＳ ゴシック" panose="020B0609070205080204" pitchFamily="49" charset="-128"/>
              </a:rPr>
              <a:t>参考文献</a:t>
            </a:r>
            <a:r>
              <a:rPr lang="en-US" altLang="ja-JP" sz="2000" b="1" dirty="0">
                <a:latin typeface="ＭＳ ゴシック" panose="020B0609070205080204" pitchFamily="49" charset="-128"/>
                <a:ea typeface="ＭＳ ゴシック" panose="020B0609070205080204" pitchFamily="49" charset="-128"/>
              </a:rPr>
              <a:t>】</a:t>
            </a:r>
          </a:p>
          <a:p>
            <a:pPr marL="0" indent="0">
              <a:buNone/>
            </a:pPr>
            <a:r>
              <a:rPr lang="ja-JP" altLang="en-US" sz="2000" b="1" dirty="0">
                <a:latin typeface="ＭＳ ゴシック" panose="020B0609070205080204" pitchFamily="49" charset="-128"/>
                <a:ea typeface="ＭＳ ゴシック" panose="020B0609070205080204" pitchFamily="49" charset="-128"/>
              </a:rPr>
              <a:t>１）古澤章良：福祉施設における危険予知訓練</a:t>
            </a:r>
            <a:r>
              <a:rPr lang="en-US" altLang="ja-JP" sz="2000" b="1" dirty="0">
                <a:latin typeface="ＭＳ ゴシック" panose="020B0609070205080204" pitchFamily="49" charset="-128"/>
                <a:ea typeface="ＭＳ ゴシック" panose="020B0609070205080204" pitchFamily="49" charset="-128"/>
              </a:rPr>
              <a:t>(KYT)</a:t>
            </a:r>
            <a:r>
              <a:rPr lang="ja-JP" altLang="en-US" sz="2000" b="1" dirty="0">
                <a:latin typeface="ＭＳ ゴシック" panose="020B0609070205080204" pitchFamily="49" charset="-128"/>
                <a:ea typeface="ＭＳ ゴシック" panose="020B0609070205080204" pitchFamily="49" charset="-128"/>
              </a:rPr>
              <a:t>かんたんガイド，</a:t>
            </a:r>
            <a:endParaRPr lang="en-US" altLang="ja-JP" sz="2000" b="1" dirty="0">
              <a:latin typeface="ＭＳ ゴシック" panose="020B0609070205080204" pitchFamily="49" charset="-128"/>
              <a:ea typeface="ＭＳ ゴシック" panose="020B0609070205080204" pitchFamily="49" charset="-128"/>
            </a:endParaRPr>
          </a:p>
          <a:p>
            <a:pPr marL="0" indent="0">
              <a:buNone/>
            </a:pPr>
            <a:r>
              <a:rPr lang="ja-JP" altLang="en-US" sz="2000" b="1" dirty="0">
                <a:latin typeface="ＭＳ ゴシック" panose="020B0609070205080204" pitchFamily="49" charset="-128"/>
                <a:ea typeface="ＭＳ ゴシック" panose="020B0609070205080204" pitchFamily="49" charset="-128"/>
              </a:rPr>
              <a:t>　　</a:t>
            </a:r>
            <a:r>
              <a:rPr lang="en-US" altLang="ja-JP" sz="2000" b="1" dirty="0">
                <a:latin typeface="ＭＳ ゴシック" panose="020B0609070205080204" pitchFamily="49" charset="-128"/>
                <a:ea typeface="ＭＳ ゴシック" panose="020B0609070205080204" pitchFamily="49" charset="-128"/>
              </a:rPr>
              <a:t>P.</a:t>
            </a:r>
            <a:r>
              <a:rPr lang="ja-JP" altLang="en-US" sz="2000" b="1" dirty="0">
                <a:latin typeface="ＭＳ ゴシック" panose="020B0609070205080204" pitchFamily="49" charset="-128"/>
                <a:ea typeface="ＭＳ ゴシック" panose="020B0609070205080204" pitchFamily="49" charset="-128"/>
              </a:rPr>
              <a:t>１～７，筒井書房，２０１０．</a:t>
            </a:r>
          </a:p>
          <a:p>
            <a:pPr marL="0" indent="0">
              <a:buNone/>
            </a:pPr>
            <a:r>
              <a:rPr lang="ja-JP" altLang="en-US" sz="2000" b="1" dirty="0">
                <a:latin typeface="ＭＳ ゴシック" panose="020B0609070205080204" pitchFamily="49" charset="-128"/>
                <a:ea typeface="ＭＳ ゴシック" panose="020B0609070205080204" pitchFamily="49" charset="-128"/>
              </a:rPr>
              <a:t>２）そのまま使える介護研修</a:t>
            </a:r>
            <a:r>
              <a:rPr lang="en-US" altLang="ja-JP" sz="2000" b="1" dirty="0">
                <a:latin typeface="ＭＳ ゴシック" panose="020B0609070205080204" pitchFamily="49" charset="-128"/>
                <a:ea typeface="ＭＳ ゴシック" panose="020B0609070205080204" pitchFamily="49" charset="-128"/>
              </a:rPr>
              <a:t>115</a:t>
            </a:r>
            <a:r>
              <a:rPr lang="ja-JP" altLang="en-US" sz="2000" b="1" dirty="0">
                <a:latin typeface="ＭＳ ゴシック" panose="020B0609070205080204" pitchFamily="49" charset="-128"/>
                <a:ea typeface="ＭＳ ゴシック" panose="020B0609070205080204" pitchFamily="49" charset="-128"/>
              </a:rPr>
              <a:t>の問題用紙，日総研出版</a:t>
            </a:r>
            <a:r>
              <a:rPr lang="en-US" altLang="ja-JP" sz="2000" b="1" dirty="0">
                <a:latin typeface="ＭＳ ゴシック" panose="020B0609070205080204" pitchFamily="49" charset="-128"/>
                <a:ea typeface="ＭＳ ゴシック" panose="020B0609070205080204" pitchFamily="49" charset="-128"/>
              </a:rPr>
              <a:t>,2013.</a:t>
            </a:r>
          </a:p>
          <a:p>
            <a:pPr marL="0" indent="0">
              <a:buNone/>
            </a:pPr>
            <a:endParaRPr lang="en-US" altLang="ja-JP" sz="2000" b="1" dirty="0">
              <a:latin typeface="ＭＳ ゴシック" panose="020B0609070205080204" pitchFamily="49" charset="-128"/>
              <a:ea typeface="ＭＳ ゴシック" panose="020B0609070205080204" pitchFamily="49" charset="-128"/>
            </a:endParaRPr>
          </a:p>
          <a:p>
            <a:pPr marL="0" indent="0">
              <a:buNone/>
            </a:pPr>
            <a:endParaRPr lang="en-US" altLang="ja-JP" sz="2000" b="1" dirty="0">
              <a:latin typeface="ＭＳ ゴシック" panose="020B0609070205080204" pitchFamily="49" charset="-128"/>
              <a:ea typeface="ＭＳ ゴシック" panose="020B0609070205080204" pitchFamily="49" charset="-128"/>
            </a:endParaRPr>
          </a:p>
          <a:p>
            <a:pPr marL="0" indent="0">
              <a:buNone/>
            </a:pPr>
            <a:endParaRPr lang="en-US" altLang="ja-JP" sz="2000" b="1" dirty="0">
              <a:latin typeface="ＭＳ ゴシック" panose="020B0609070205080204" pitchFamily="49" charset="-128"/>
              <a:ea typeface="ＭＳ ゴシック" panose="020B0609070205080204" pitchFamily="49" charset="-128"/>
            </a:endParaRPr>
          </a:p>
          <a:p>
            <a:pPr marL="0" indent="0">
              <a:buNone/>
            </a:pPr>
            <a:endParaRPr lang="en-US" altLang="ja-JP" sz="2000" b="1" dirty="0">
              <a:latin typeface="ＭＳ ゴシック" panose="020B0609070205080204" pitchFamily="49" charset="-128"/>
              <a:ea typeface="ＭＳ ゴシック" panose="020B0609070205080204" pitchFamily="49" charset="-128"/>
            </a:endParaRPr>
          </a:p>
          <a:p>
            <a:pPr marL="0" indent="0">
              <a:buNone/>
            </a:pPr>
            <a:endParaRPr lang="en-US" altLang="ja-JP" sz="2000" b="1" dirty="0">
              <a:latin typeface="ＭＳ ゴシック" panose="020B0609070205080204" pitchFamily="49" charset="-128"/>
              <a:ea typeface="ＭＳ ゴシック" panose="020B0609070205080204" pitchFamily="49" charset="-128"/>
            </a:endParaRPr>
          </a:p>
          <a:p>
            <a:pPr marL="0" indent="0">
              <a:buNone/>
            </a:pPr>
            <a:endParaRPr lang="en-US" altLang="ja-JP" sz="2000" b="1" dirty="0">
              <a:latin typeface="ＭＳ ゴシック" panose="020B0609070205080204" pitchFamily="49" charset="-128"/>
              <a:ea typeface="ＭＳ ゴシック" panose="020B0609070205080204" pitchFamily="49" charset="-128"/>
            </a:endParaRPr>
          </a:p>
          <a:p>
            <a:pPr marL="0" indent="0">
              <a:buNone/>
            </a:pPr>
            <a:endParaRPr lang="en-US" altLang="ja-JP" sz="2000" b="1" dirty="0">
              <a:latin typeface="ＭＳ ゴシック" panose="020B0609070205080204" pitchFamily="49" charset="-128"/>
              <a:ea typeface="ＭＳ ゴシック" panose="020B0609070205080204" pitchFamily="49" charset="-128"/>
            </a:endParaRPr>
          </a:p>
          <a:p>
            <a:pPr marL="0" indent="0">
              <a:buNone/>
            </a:pPr>
            <a:endParaRPr lang="en-US" altLang="ja-JP" sz="2000" b="1" dirty="0">
              <a:latin typeface="ＭＳ ゴシック" panose="020B0609070205080204" pitchFamily="49" charset="-128"/>
              <a:ea typeface="ＭＳ ゴシック" panose="020B0609070205080204" pitchFamily="49" charset="-128"/>
            </a:endParaRPr>
          </a:p>
          <a:p>
            <a:pPr marL="0" indent="0">
              <a:buNone/>
            </a:pPr>
            <a:r>
              <a:rPr lang="ja-JP" altLang="en-US" sz="2000" b="1" dirty="0">
                <a:latin typeface="ＭＳ ゴシック" panose="020B0609070205080204" pitchFamily="49" charset="-128"/>
                <a:ea typeface="ＭＳ ゴシック" panose="020B0609070205080204" pitchFamily="49" charset="-128"/>
              </a:rPr>
              <a:t>教材制作</a:t>
            </a:r>
          </a:p>
          <a:p>
            <a:pPr marL="0" indent="0">
              <a:buNone/>
            </a:pPr>
            <a:r>
              <a:rPr lang="ja-JP" altLang="en-US" sz="2000" b="1" dirty="0">
                <a:latin typeface="ＭＳ ゴシック" panose="020B0609070205080204" pitchFamily="49" charset="-128"/>
                <a:ea typeface="ＭＳ ゴシック" panose="020B0609070205080204" pitchFamily="49" charset="-128"/>
              </a:rPr>
              <a:t>目白大学　教授　荏原順子</a:t>
            </a:r>
            <a:endParaRPr kumimoji="1" lang="ja-JP" altLang="en-US" sz="2000" b="1" dirty="0">
              <a:latin typeface="ＭＳ ゴシック" panose="020B0609070205080204" pitchFamily="49" charset="-128"/>
              <a:ea typeface="ＭＳ ゴシック" panose="020B0609070205080204" pitchFamily="49" charset="-128"/>
            </a:endParaRPr>
          </a:p>
        </p:txBody>
      </p:sp>
      <p:pic>
        <p:nvPicPr>
          <p:cNvPr id="4" name="Picture 6" descr="C:\Users\User\Downloads\ロゴ　グレイ.JPG">
            <a:extLst>
              <a:ext uri="{FF2B5EF4-FFF2-40B4-BE49-F238E27FC236}">
                <a16:creationId xmlns:a16="http://schemas.microsoft.com/office/drawing/2014/main" id="{404B8E57-F20B-4D51-AE78-1A12120F71A8}"/>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584563" y="6366510"/>
            <a:ext cx="2295525" cy="390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9823789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8AEE7791-C5D7-4FD8-8C6D-79E99504AD76}"/>
              </a:ext>
            </a:extLst>
          </p:cNvPr>
          <p:cNvSpPr>
            <a:spLocks noGrp="1"/>
          </p:cNvSpPr>
          <p:nvPr>
            <p:ph idx="1"/>
          </p:nvPr>
        </p:nvSpPr>
        <p:spPr>
          <a:xfrm>
            <a:off x="838200" y="994410"/>
            <a:ext cx="10515600" cy="5182553"/>
          </a:xfrm>
        </p:spPr>
        <p:txBody>
          <a:bodyPr>
            <a:normAutofit/>
          </a:bodyPr>
          <a:lstStyle/>
          <a:p>
            <a:pPr marL="0" indent="0">
              <a:buNone/>
            </a:pPr>
            <a:endParaRPr kumimoji="1" lang="en-US" altLang="ja-JP" sz="3200" b="1" dirty="0">
              <a:latin typeface="ＭＳ ゴシック" panose="020B0609070205080204" pitchFamily="49" charset="-128"/>
              <a:ea typeface="ＭＳ ゴシック" panose="020B0609070205080204" pitchFamily="49" charset="-128"/>
            </a:endParaRPr>
          </a:p>
          <a:p>
            <a:pPr marL="0" indent="0">
              <a:buNone/>
            </a:pPr>
            <a:endParaRPr lang="en-US" altLang="ja-JP" sz="3200" b="1" dirty="0">
              <a:latin typeface="ＭＳ ゴシック" panose="020B0609070205080204" pitchFamily="49" charset="-128"/>
              <a:ea typeface="ＭＳ ゴシック" panose="020B0609070205080204" pitchFamily="49" charset="-128"/>
            </a:endParaRPr>
          </a:p>
          <a:p>
            <a:pPr marL="0" indent="0">
              <a:buNone/>
            </a:pPr>
            <a:endParaRPr kumimoji="1" lang="en-US" altLang="ja-JP" sz="3200" b="1" dirty="0">
              <a:latin typeface="ＭＳ ゴシック" panose="020B0609070205080204" pitchFamily="49" charset="-128"/>
              <a:ea typeface="ＭＳ ゴシック" panose="020B0609070205080204" pitchFamily="49" charset="-128"/>
            </a:endParaRPr>
          </a:p>
          <a:p>
            <a:pPr marL="0" indent="0" algn="ctr">
              <a:buNone/>
            </a:pPr>
            <a:r>
              <a:rPr kumimoji="1" lang="ja-JP" altLang="en-US" sz="3200" b="1" dirty="0">
                <a:latin typeface="ＭＳ ゴシック" panose="020B0609070205080204" pitchFamily="49" charset="-128"/>
                <a:ea typeface="ＭＳ ゴシック" panose="020B0609070205080204" pitchFamily="49" charset="-128"/>
              </a:rPr>
              <a:t>お疲れさま</a:t>
            </a:r>
            <a:r>
              <a:rPr kumimoji="1" lang="ja-JP" altLang="en-US" sz="3200" b="1" dirty="0" err="1">
                <a:latin typeface="ＭＳ ゴシック" panose="020B0609070205080204" pitchFamily="49" charset="-128"/>
                <a:ea typeface="ＭＳ ゴシック" panose="020B0609070205080204" pitchFamily="49" charset="-128"/>
              </a:rPr>
              <a:t>で</a:t>
            </a:r>
            <a:r>
              <a:rPr kumimoji="1" lang="ja-JP" altLang="en-US" sz="3200" b="1" dirty="0">
                <a:latin typeface="ＭＳ ゴシック" panose="020B0609070205080204" pitchFamily="49" charset="-128"/>
                <a:ea typeface="ＭＳ ゴシック" panose="020B0609070205080204" pitchFamily="49" charset="-128"/>
              </a:rPr>
              <a:t>した。</a:t>
            </a:r>
          </a:p>
        </p:txBody>
      </p:sp>
      <p:pic>
        <p:nvPicPr>
          <p:cNvPr id="4" name="Picture 6" descr="C:\Users\User\Downloads\ロゴ　グレイ.JPG">
            <a:extLst>
              <a:ext uri="{FF2B5EF4-FFF2-40B4-BE49-F238E27FC236}">
                <a16:creationId xmlns:a16="http://schemas.microsoft.com/office/drawing/2014/main" id="{FD9816DC-62A3-481B-BD06-5143D4C34A0C}"/>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572371" y="6278690"/>
            <a:ext cx="2295525" cy="390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752457674"/>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181</TotalTime>
  <Words>164</Words>
  <Application>Microsoft Office PowerPoint</Application>
  <PresentationFormat>ワイド画面</PresentationFormat>
  <Paragraphs>63</Paragraphs>
  <Slides>7</Slides>
  <Notes>7</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7</vt:i4>
      </vt:variant>
    </vt:vector>
  </HeadingPairs>
  <TitlesOfParts>
    <vt:vector size="12" baseType="lpstr">
      <vt:lpstr>ＭＳ ゴシック</vt:lpstr>
      <vt:lpstr>游ゴシック</vt:lpstr>
      <vt:lpstr>游ゴシック Light</vt:lpstr>
      <vt:lpstr>Arial</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吉田 敦</dc:creator>
  <cp:lastModifiedBy>吉田 敦</cp:lastModifiedBy>
  <cp:revision>30</cp:revision>
  <cp:lastPrinted>2018-07-06T01:37:43Z</cp:lastPrinted>
  <dcterms:created xsi:type="dcterms:W3CDTF">2018-06-22T07:15:20Z</dcterms:created>
  <dcterms:modified xsi:type="dcterms:W3CDTF">2019-07-04T06:20:01Z</dcterms:modified>
</cp:coreProperties>
</file>