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4" r:id="rId5"/>
    <p:sldId id="265" r:id="rId6"/>
    <p:sldId id="262" r:id="rId7"/>
    <p:sldId id="263" r:id="rId8"/>
  </p:sldIdLst>
  <p:sldSz cx="12192000" cy="6858000"/>
  <p:notesSz cx="7099300" cy="1022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C68934E-AA87-4D00-BA9E-D77A7C874CB7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75759DD3-C515-4396-9A40-8868E54056B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23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39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4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42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28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24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75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9DD3-C515-4396-9A40-8868E54056B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57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8DFE6-14DE-408B-BBDE-F408A221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78D5D6-2553-4A4F-B0F6-9CB05AC1F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1A476B-8AAC-46CD-A766-63D645BA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AE3154-A5DE-442B-8860-AB148A01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CE34A7-2E42-4719-9CC3-084ABFA6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62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68FD7-7E88-44DF-AE92-0A0ED56C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4F072F-BA6F-46C0-8768-20B02A444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E164F2-46E4-4238-AE5C-9FCF4B8D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B3DE6-7991-4C58-9A63-4500DC4F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1F9B18-EE33-45ED-9618-66B4AE5C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92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EC9391-B494-4EAC-844D-DC426E499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BB128C-7DDE-4174-B657-64C1B959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28B520-DAB1-43C5-BED7-5DDA8832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4D19D4-B8CB-4EDE-BCC1-98283355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409692-71EB-4D34-B688-70DCA962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08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36339-474B-413A-9317-75A67D17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5FB97A-5C46-4DE1-BBF9-DA8D1A535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0E4F55-3B89-41D4-9A4F-3F386FC0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6B13A-1A7E-4A1E-8D11-ECB996F9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B2A6E-4880-4F80-853D-0C527E14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62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06938-C461-48B3-873B-5290DF51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F4068E-E045-40C6-8530-D3B5053A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19801-C8C0-418D-856B-899CA996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D99C5D-1977-48DE-B46E-185F2AE1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8E2979-A98E-4889-BB16-0951E120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0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818D4-3475-4C7F-B5C1-6B0EDA11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484D8B-6732-457D-9219-89455A206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732A75-1768-44E3-B769-5CE19B0D7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ECEF05-3536-43FD-A01F-0B80FAC2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490336-D39A-4FEB-82F4-77741999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5393BB-C4C3-411B-A0FB-7BFFD275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0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670BF-1357-4C38-8F1E-BD19EE3E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4B7967-032D-44EE-874A-48C95DF65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BAE51C-8D81-47EC-A0D1-F0FF94821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3095C1-D355-4C8B-97DA-0DC1B4F8E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616766-8F2B-4828-BF47-05BF4CF49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EFB9AB-DEF0-4914-AD20-F31982A8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796CEA-6DBF-46E4-B34A-E8417665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B5C902-B020-40F2-9532-93C86339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31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AAE5C-42D2-474F-B722-499D0DFF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ED6242-B043-4D7C-AB94-37CD0E69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B39C19-3EEC-41A1-A03E-FC776796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FA7FF7-A55A-4291-9489-D024956F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96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97F2BF-F210-4F56-B882-533BFF8D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D1C8DC7-2E08-434C-8068-04243E37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32FE7-6F5A-4FF6-9236-DC803443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1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DA005-C2CD-45D1-A071-DC10BBEA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2C121A-3BAC-44CC-AAEB-C18CF708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8D63EC-4635-48E1-A1A1-0F3627D6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7B9BD2-F324-4104-86F8-F68D9E10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1C2DFA-5667-42B3-BCAD-D219A3E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A59AF7-1C1D-49A2-A9FF-EEF38B6F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64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86211-C798-4F75-BF57-5F7F5729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80C01C-2EB9-40E6-B1E4-4F0643320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0DC67A-8496-4E4E-AE91-F66FF876D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31165D-ECB5-4002-9E1C-53FD5290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92EF11-BFA6-4B1E-BE5F-00690D72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AFAE28-94C1-4B48-B16C-875EF3BE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7FEB71-0EF9-46D6-878F-9AD3F80B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D436C7-6A85-4317-A085-54C8C013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4DA027-13B6-4D90-BE95-804D8AE31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8408-E112-45A8-8F24-9828BDBAA236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104DBE-34E4-4F08-BC5D-8AEC624EA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192AA-8CF8-4128-A299-DFC5B1FF8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DAFF-E90C-4BE1-9C04-0907387DE6E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4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209244D1-B84E-4D18-B661-492E7F2A2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37260"/>
            <a:ext cx="9144000" cy="4320540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リスクマネジメント研修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危険予知訓練（ＫＹＴ）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⑥集団レクリエーションで</a:t>
            </a:r>
            <a:endParaRPr kumimoji="1" lang="ja-JP" alt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E32F4B-BBD9-455D-9B54-B607B6BC8B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9076" y="6269719"/>
            <a:ext cx="2298391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6541FD-CD16-4D2C-8113-761AB1B0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910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次のイラストを見て、下記の観点から話し合ってみましょう。</a:t>
            </a: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①どのような危険が考えられるか？</a:t>
            </a: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その絵を見て，どのような危険が考えられるか？なぜなのか？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意見を出し合う。</a:t>
            </a: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②どうすればその危険をなくすことができるのか？</a:t>
            </a: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①で出された、考えられる危険に対して、どうすればその危険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をなくすことができるのか、対策について意見を出し合う。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様々な意見が出ること、自由な発想で考えることが大切です。</a:t>
            </a:r>
            <a:endParaRPr kumimoji="1" lang="ja-JP" altLang="en-US" dirty="0"/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2008F848-E2A2-4ACC-9679-D98B9A35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179" y="6262687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27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8A5AE7E-E21A-4F15-A81C-876335A6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1536"/>
            <a:ext cx="10515600" cy="923330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2" name="Picture 6" descr="C:\Users\User\Downloads\ロゴ　グレイ.JPG">
            <a:extLst>
              <a:ext uri="{FF2B5EF4-FFF2-40B4-BE49-F238E27FC236}">
                <a16:creationId xmlns:a16="http://schemas.microsoft.com/office/drawing/2014/main" id="{4285C946-9C8A-4AC9-BD92-D523BDF5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63" y="6343777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BED76799-BF84-4DA4-82F3-FC5DCEF4D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76905"/>
              </p:ext>
            </p:extLst>
          </p:nvPr>
        </p:nvGraphicFramePr>
        <p:xfrm>
          <a:off x="1947376" y="666942"/>
          <a:ext cx="7643438" cy="562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5" imgW="5412960" imgH="3986640" progId="Photoshop.Image.12">
                  <p:embed/>
                </p:oleObj>
              </mc:Choice>
              <mc:Fallback>
                <p:oleObj name="Image" r:id="rId5" imgW="5412960" imgH="3986640" progId="Photoshop.Image.12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7376" y="666942"/>
                        <a:ext cx="7643438" cy="562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18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D79740-8D5D-4A3C-91AE-738DB188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377190"/>
            <a:ext cx="11056620" cy="6183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例えば次のようなことが考えられます。</a:t>
            </a:r>
            <a:endParaRPr lang="en-US" altLang="ja-JP" sz="2400" b="1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これを正解とするのではなく、自由な発想でいろいろな意見が出ること、他者の意見を否定しないこと、皆で意見交換すること等を大切にして下さい。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ja-JP" altLang="en-US" sz="2400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どのような危険が考えられるか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？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・職員が作業をしているため、目が行き届かない。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列目に眠っている利用者が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名いるが、手前から</a:t>
            </a:r>
            <a:r>
              <a:rPr lang="en-US" altLang="ja-JP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人目の利用者がフットサ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ポート（足版）に足をかけている。起きた時に足をかけたまま立ち上がるか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もしれない。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・その右となりに手を挙げている利用者がいるが、他の人をたたいたりする傾　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向のある人かもしれない。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・中央に全体を見ている職員らしき人がいるが、座っていては何かあった時に、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素早く対応できない。</a:t>
            </a:r>
          </a:p>
          <a:p>
            <a:pPr marL="0" indent="0">
              <a:buNone/>
            </a:pP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2400" dirty="0"/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187E01DC-C982-4172-9CD4-CE2101A3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103" y="6285547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22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86182B-D1E5-48AC-AD63-FAA93865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076960"/>
            <a:ext cx="10764520" cy="510000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②どうしたらその危険を無くせるか？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・集団レクレーションの場合、常に危険に対応できるよう職員の配置をする。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2400" b="1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ながら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仕事での見守りにならないようにする。</a:t>
            </a: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・一人一人の利用者の状態を見ながら参加していただく。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眠い方は参加を強要しないで自室にいていただく等。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03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EA8E7D-633E-4AB1-861B-364E7E08F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490"/>
            <a:ext cx="10515600" cy="5685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参考文献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１）古澤章良：福祉施設における危険予知訓練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(KYT)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かんたんガイド，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１～７，筒井書房，２０１０．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２）そのまま使える介護研修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115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の問題用紙，日総研出版</a:t>
            </a:r>
            <a:r>
              <a:rPr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,2013.</a:t>
            </a: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教材制作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目白大学　教授　荏原順子</a:t>
            </a:r>
            <a:endParaRPr kumimoji="1" lang="ja-JP" altLang="en-US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404B8E57-F20B-4D51-AE78-1A12120F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63" y="6366510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37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EE7791-C5D7-4FD8-8C6D-79E99504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410"/>
            <a:ext cx="10515600" cy="5182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お疲れさま</a:t>
            </a:r>
            <a:r>
              <a:rPr kumimoji="1" lang="ja-JP" altLang="en-US" sz="3200" b="1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した。</a:t>
            </a:r>
          </a:p>
        </p:txBody>
      </p:sp>
      <p:pic>
        <p:nvPicPr>
          <p:cNvPr id="4" name="Picture 6" descr="C:\Users\User\Downloads\ロゴ　グレイ.JPG">
            <a:extLst>
              <a:ext uri="{FF2B5EF4-FFF2-40B4-BE49-F238E27FC236}">
                <a16:creationId xmlns:a16="http://schemas.microsoft.com/office/drawing/2014/main" id="{FD9816DC-62A3-481B-BD06-5143D4C3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71" y="6278690"/>
            <a:ext cx="2295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5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203</Words>
  <Application>Microsoft Office PowerPoint</Application>
  <PresentationFormat>ワイド画面</PresentationFormat>
  <Paragraphs>66</Paragraphs>
  <Slides>7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ゴシック</vt:lpstr>
      <vt:lpstr>游ゴシック</vt:lpstr>
      <vt:lpstr>游ゴシック Light</vt:lpstr>
      <vt:lpstr>Arial</vt:lpstr>
      <vt:lpstr>Office テーマ</vt:lpstr>
      <vt:lpstr>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吉田 敦</dc:creator>
  <cp:lastModifiedBy>吉田 敦</cp:lastModifiedBy>
  <cp:revision>27</cp:revision>
  <cp:lastPrinted>2018-07-06T01:37:43Z</cp:lastPrinted>
  <dcterms:created xsi:type="dcterms:W3CDTF">2018-06-22T07:15:20Z</dcterms:created>
  <dcterms:modified xsi:type="dcterms:W3CDTF">2018-11-02T02:22:47Z</dcterms:modified>
</cp:coreProperties>
</file>