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0" r:id="rId4"/>
    <p:sldId id="264" r:id="rId5"/>
    <p:sldId id="262" r:id="rId6"/>
    <p:sldId id="263" r:id="rId7"/>
  </p:sldIdLst>
  <p:sldSz cx="12192000" cy="6858000"/>
  <p:notesSz cx="7099300" cy="102235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90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2C68934E-AA87-4D00-BA9E-D77A7C874CB7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7938"/>
            <a:ext cx="6134100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0059"/>
            <a:ext cx="5679440" cy="4025503"/>
          </a:xfrm>
          <a:prstGeom prst="rect">
            <a:avLst/>
          </a:prstGeom>
        </p:spPr>
        <p:txBody>
          <a:bodyPr vert="horz" lIns="98984" tIns="49492" rIns="98984" bIns="494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75759DD3-C515-4396-9A40-8868E54056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64236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59139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11143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668425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27280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92758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89257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EA8DFE6-14DE-408B-BBDE-F408A2214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FA78D5D6-2553-4A4F-B0F6-9CB05AC1F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B1A476B-8AAC-46CD-A766-63D645BA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7AE3154-A5DE-442B-8860-AB148A01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9CE34A7-2E42-4719-9CC3-084ABFA6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8562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0868FD7-7E88-44DF-AE92-0A0ED56C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1D4F072F-BA6F-46C0-8768-20B02A444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5E164F2-46E4-4238-AE5C-9FCF4B8D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3A3B3DE6-7991-4C58-9A63-4500DC4F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4A1F9B18-EE33-45ED-9618-66B4AE5C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15092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36EC9391-B494-4EAC-844D-DC426E499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60BB128C-7DDE-4174-B657-64C1B9597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5328B520-DAB1-43C5-BED7-5DDA8832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64D19D4-B8CB-4EDE-BCC1-98283355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36409692-71EB-4D34-B688-70DCA962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0108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04336339-474B-413A-9317-75A67D17C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975FB97A-5C46-4DE1-BBF9-DA8D1A535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10E4F55-3B89-41D4-9A4F-3F386FC0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9CF6B13A-1A7E-4A1E-8D11-ECB996F95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EDB2A6E-4880-4F80-853D-0C527E14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3762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5E06938-C461-48B3-873B-5290DF51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EF4068E-E045-40C6-8530-D3B5053A3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E019801-C8C0-418D-856B-899CA996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8D99C5D-1977-48DE-B46E-185F2AE1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F98E2979-A98E-4889-BB16-0951E120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5909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2D818D4-3475-4C7F-B5C1-6B0EDA116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C7484D8B-6732-457D-9219-89455A206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0A732A75-1768-44E3-B769-5CE19B0D7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94ECEF05-3536-43FD-A01F-0B80FAC2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11490336-D39A-4FEB-82F4-777419994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75393BB-C4C3-411B-A0FB-7BFFD275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450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F5E670BF-1357-4C38-8F1E-BD19EE3E2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874B7967-032D-44EE-874A-48C95DF6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D5BAE51C-8D81-47EC-A0D1-F0FF94821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933095C1-D355-4C8B-97DA-0DC1B4F8E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FD616766-8F2B-4828-BF47-05BF4CF49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24EFB9AB-DEF0-4914-AD20-F31982A8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D4796CEA-6DBF-46E4-B34A-E8417665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8EB5C902-B020-40F2-9532-93C86339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9831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604AAE5C-42D2-474F-B722-499D0DFF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D2ED6242-B043-4D7C-AB94-37CD0E69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04B39C19-3EEC-41A1-A03E-FC776796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BCFA7FF7-A55A-4291-9489-D024956F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8596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1397F2BF-F210-4F56-B882-533BFF8D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5D1C8DC7-2E08-434C-8068-04243E37F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36232FE7-6F5A-4FF6-9236-DC8034439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791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40DA005-C2CD-45D1-A071-DC10BBEA4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EA2C121A-3BAC-44CC-AAEB-C18CF7087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D88D63EC-4635-48E1-A1A1-0F3627D69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8E7B9BD2-F324-4104-86F8-F68D9E106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961C2DFA-5667-42B3-BCAD-D219A3E3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F0A59AF7-1C1D-49A2-A9FF-EEF38B6F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046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4E86211-C798-4F75-BF57-5F7F5729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1980C01C-2EB9-40E6-B1E4-4F0643320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950DC67A-8496-4E4E-AE91-F66FF876D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F231165D-ECB5-4002-9E1C-53FD5290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6A92EF11-BFA6-4B1E-BE5F-00690D72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CEAFAE28-94C1-4B48-B16C-875EF3BE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0525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737FEB71-0EF9-46D6-878F-9AD3F80B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C0D436C7-6A85-4317-A085-54C8C013C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B4DA027-13B6-4D90-BE95-804D8AE31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8104DBE-34E4-4F08-BC5D-8AEC624EA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66F192AA-8CF8-4128-A299-DFC5B1FF8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2242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xmlns="" id="{209244D1-B84E-4D18-B661-492E7F2A2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37260"/>
            <a:ext cx="9144000" cy="4320540"/>
          </a:xfrm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リスクマネジメント研修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危険予知訓練（ＫＹＴ）</a:t>
            </a: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④トイレの環境</a:t>
            </a:r>
            <a:endParaRPr kumimoji="1" lang="ja-JP" altLang="en-US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xmlns="" id="{D3E32F4B-BBD9-455D-9B54-B607B6BC8B1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09076" y="6269719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935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B36541FD-CD16-4D2C-8113-761AB1B05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910"/>
            <a:ext cx="10515600" cy="6035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次のイラストを見て、下記の観点から話し合ってみましょう。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①どのような危険が考えられるか？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その絵を見て，どのような危険が考えられるか？なぜなのか？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意見を出し合う。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②どうすればその危険をなくすことができるのか？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①で出された、考えられる危険に対して、どうすればその危険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をなくすことができるのか、対策について意見を出し合う。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様々な意見が出ること、自由な発想で考えることが大切です。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2008F848-E2A2-4ACC-9679-D98B9A354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60179" y="626268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9827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xmlns="" id="{E8A5AE7E-E21A-4F15-A81C-876335A6B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31536"/>
            <a:ext cx="10515600" cy="92333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xmlns="" id="{198AE4A3-177A-4861-939D-FBB1717096D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318959"/>
            <a:ext cx="10106377" cy="6220081"/>
          </a:xfrm>
          <a:prstGeom prst="rect">
            <a:avLst/>
          </a:prstGeom>
        </p:spPr>
      </p:pic>
      <p:pic>
        <p:nvPicPr>
          <p:cNvPr id="12" name="Picture 6" descr="C:\Users\User\Downloads\ロゴ　グレイ.JPG">
            <a:extLst>
              <a:ext uri="{FF2B5EF4-FFF2-40B4-BE49-F238E27FC236}">
                <a16:creationId xmlns:a16="http://schemas.microsoft.com/office/drawing/2014/main" xmlns="" id="{4285C946-9C8A-4AC9-BD92-D523BDF51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4563" y="634377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タイトル 1">
            <a:extLst>
              <a:ext uri="{FF2B5EF4-FFF2-40B4-BE49-F238E27FC236}">
                <a16:creationId xmlns:a16="http://schemas.microsoft.com/office/drawing/2014/main" xmlns="" id="{D83E9782-6CC5-47EF-BABB-346312A6B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257800" cy="578458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利用者が使用する施設のトイレ</a:t>
            </a:r>
          </a:p>
        </p:txBody>
      </p:sp>
    </p:spTree>
    <p:extLst>
      <p:ext uri="{BB962C8B-B14F-4D97-AF65-F5344CB8AC3E}">
        <p14:creationId xmlns:p14="http://schemas.microsoft.com/office/powerpoint/2010/main" xmlns="" val="487183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DD79740-8D5D-4A3C-91AE-738DB1887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377190"/>
            <a:ext cx="11056620" cy="61836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4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例えば次のようなことが考えられます。</a:t>
            </a:r>
            <a:endParaRPr lang="en-US" altLang="ja-JP" sz="24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これを正解とするのではなく、自由な発想でいろいろな意見が</a:t>
            </a:r>
            <a:r>
              <a:rPr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出ること</a:t>
            </a: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、他者の意見を否定しないこと、皆で意見交換すること等を</a:t>
            </a:r>
            <a:r>
              <a:rPr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大切</a:t>
            </a: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にして下さい。</a:t>
            </a:r>
            <a:endParaRPr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</a:t>
            </a:r>
            <a:r>
              <a:rPr lang="ja-JP" altLang="en-US" sz="24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どのような危険が考えられるか</a:t>
            </a: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</a:p>
          <a:p>
            <a:pPr marL="0" indent="0">
              <a:buNone/>
            </a:pP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・花瓶やお花などが幻視につながることもある。</a:t>
            </a:r>
          </a:p>
          <a:p>
            <a:pPr marL="0" indent="0">
              <a:buNone/>
            </a:pP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・トイレの薬品などは出しっぱなしにしていると開けたりして危険。</a:t>
            </a:r>
          </a:p>
          <a:p>
            <a:pPr marL="0" indent="0">
              <a:buNone/>
            </a:pP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・ゴミ箱が手前に見えるが手を入れたりする危険がある</a:t>
            </a:r>
            <a:r>
              <a:rPr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24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・トイレの電源コードに介護者が足を絡めてバランスを崩すかもしれない。</a:t>
            </a:r>
            <a:endParaRPr lang="en-US" altLang="ja-JP" sz="24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</a:t>
            </a:r>
            <a:r>
              <a:rPr lang="ja-JP" altLang="en-US" sz="24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どうしたらその危険を無くせるか</a:t>
            </a: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  <a:endParaRPr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・トイレットペーパー以外のものは目に見えること</a:t>
            </a:r>
            <a:r>
              <a:rPr lang="ja-JP" altLang="en-US" sz="24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ろに置か</a:t>
            </a:r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ない</a:t>
            </a:r>
            <a:r>
              <a:rPr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24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4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・コードは絡めたり、つまずいたりしないように固定しておく。</a:t>
            </a:r>
            <a:endParaRPr lang="en-US" altLang="ja-JP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2400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187E01DC-C982-4172-9CD4-CE2101A3E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7103" y="628554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41227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0BEA8E7D-633E-4AB1-861B-364E7E08F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1490"/>
            <a:ext cx="10515600" cy="5685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参考文献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１）古澤章良：福祉施設における危険予知訓練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(KYT)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かんたんガイド，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P.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１～７，筒井書房，２０１０．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２）そのまま使える介護研修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115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の問題用紙，日総研出版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,2013.</a:t>
            </a: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教材制作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目白大学　教授　荏原順子</a:t>
            </a:r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04B8E57-F20B-4D51-AE78-1A12120F7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4563" y="636651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8237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AEE7791-C5D7-4FD8-8C6D-79E99504A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4410"/>
            <a:ext cx="10515600" cy="51825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お疲れさま</a:t>
            </a:r>
            <a:r>
              <a:rPr kumimoji="1" lang="ja-JP" altLang="en-US" sz="32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</a:t>
            </a: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した。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FD9816DC-62A3-481B-BD06-5143D4C34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72371" y="627869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5245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221</Words>
  <Application>Microsoft Office PowerPoint</Application>
  <PresentationFormat>ユーザー設定</PresentationFormat>
  <Paragraphs>57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テーマ</vt:lpstr>
      <vt:lpstr>スライド 1</vt:lpstr>
      <vt:lpstr>スライド 2</vt:lpstr>
      <vt:lpstr>利用者が使用する施設のトイレ</vt:lpstr>
      <vt:lpstr>スライド 4</vt:lpstr>
      <vt:lpstr>スライド 5</vt:lpstr>
      <vt:lpstr>スライド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Windows User</cp:lastModifiedBy>
  <cp:revision>24</cp:revision>
  <cp:lastPrinted>2018-07-06T01:37:43Z</cp:lastPrinted>
  <dcterms:created xsi:type="dcterms:W3CDTF">2018-06-22T07:15:20Z</dcterms:created>
  <dcterms:modified xsi:type="dcterms:W3CDTF">2018-09-09T01:37:37Z</dcterms:modified>
</cp:coreProperties>
</file>