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60" r:id="rId4"/>
    <p:sldId id="264" r:id="rId5"/>
    <p:sldId id="262" r:id="rId6"/>
  </p:sldIdLst>
  <p:sldSz cx="12192000" cy="6858000"/>
  <p:notesSz cx="7099300" cy="102235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-590" y="-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2950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2950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r">
              <a:defRPr sz="1300"/>
            </a:lvl1pPr>
          </a:lstStyle>
          <a:p>
            <a:fld id="{2C68934E-AA87-4D00-BA9E-D77A7C874CB7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7938"/>
            <a:ext cx="6134100" cy="3451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984" tIns="49492" rIns="98984" bIns="4949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0" y="4920059"/>
            <a:ext cx="5679440" cy="4025503"/>
          </a:xfrm>
          <a:prstGeom prst="rect">
            <a:avLst/>
          </a:prstGeom>
        </p:spPr>
        <p:txBody>
          <a:bodyPr vert="horz" lIns="98984" tIns="49492" rIns="98984" bIns="4949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10551"/>
            <a:ext cx="3076363" cy="512949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4" y="9710551"/>
            <a:ext cx="3076363" cy="512949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r">
              <a:defRPr sz="1300"/>
            </a:lvl1pPr>
          </a:lstStyle>
          <a:p>
            <a:fld id="{75759DD3-C515-4396-9A40-8868E54056B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764236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591399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211143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6684254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7272800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692758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8EA8DFE6-14DE-408B-BBDE-F408A22142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xmlns="" id="{FA78D5D6-2553-4A4F-B0F6-9CB05AC1FC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BB1A476B-8AAC-46CD-A766-63D645BA6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E7AE3154-A5DE-442B-8860-AB148A016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C9CE34A7-2E42-4719-9CC3-084ABFA67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385628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A0868FD7-7E88-44DF-AE92-0A0ED56C0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1D4F072F-BA6F-46C0-8768-20B02A444C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95E164F2-46E4-4238-AE5C-9FCF4B8D3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3A3B3DE6-7991-4C58-9A63-4500DC4F3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4A1F9B18-EE33-45ED-9618-66B4AE5C3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150926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xmlns="" id="{36EC9391-B494-4EAC-844D-DC426E499D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60BB128C-7DDE-4174-B657-64C1B9597A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5328B520-DAB1-43C5-BED7-5DDA88322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664D19D4-B8CB-4EDE-BCC1-982833551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36409692-71EB-4D34-B688-70DCA962C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201081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04336339-474B-413A-9317-75A67D17C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975FB97A-5C46-4DE1-BBF9-DA8D1A535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C10E4F55-3B89-41D4-9A4F-3F386FC04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9CF6B13A-1A7E-4A1E-8D11-ECB996F95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CEDB2A6E-4880-4F80-853D-0C527E140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037622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45E06938-C461-48B3-873B-5290DF51A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6EF4068E-E045-40C6-8530-D3B5053A3C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CE019801-C8C0-418D-856B-899CA9967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58D99C5D-1977-48DE-B46E-185F2AE1F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F98E2979-A98E-4889-BB16-0951E1209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959094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82D818D4-3475-4C7F-B5C1-6B0EDA116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C7484D8B-6732-457D-9219-89455A206D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0A732A75-1768-44E3-B769-5CE19B0D7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94ECEF05-3536-43FD-A01F-0B80FAC2D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11490336-D39A-4FEB-82F4-777419994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675393BB-C4C3-411B-A0FB-7BFFD275B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3450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F5E670BF-1357-4C38-8F1E-BD19EE3E2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874B7967-032D-44EE-874A-48C95DF65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D5BAE51C-8D81-47EC-A0D1-F0FF948211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xmlns="" id="{933095C1-D355-4C8B-97DA-0DC1B4F8ED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xmlns="" id="{FD616766-8F2B-4828-BF47-05BF4CF496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xmlns="" id="{24EFB9AB-DEF0-4914-AD20-F31982A87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xmlns="" id="{D4796CEA-6DBF-46E4-B34A-E8417665D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xmlns="" id="{8EB5C902-B020-40F2-9532-93C863393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898311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604AAE5C-42D2-474F-B722-499D0DFF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xmlns="" id="{D2ED6242-B043-4D7C-AB94-37CD0E699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xmlns="" id="{04B39C19-3EEC-41A1-A03E-FC7767965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xmlns="" id="{BCFA7FF7-A55A-4291-9489-D024956FD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485963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xmlns="" id="{1397F2BF-F210-4F56-B882-533BFF8D5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xmlns="" id="{5D1C8DC7-2E08-434C-8068-04243E37F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xmlns="" id="{36232FE7-6F5A-4FF6-9236-DC8034439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079171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440DA005-C2CD-45D1-A071-DC10BBEA4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EA2C121A-3BAC-44CC-AAEB-C18CF7087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D88D63EC-4635-48E1-A1A1-0F3627D691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8E7B9BD2-F324-4104-86F8-F68D9E106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961C2DFA-5667-42B3-BCAD-D219A3E3D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F0A59AF7-1C1D-49A2-A9FF-EEF38B6F0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804647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A4E86211-C798-4F75-BF57-5F7F5729F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xmlns="" id="{1980C01C-2EB9-40E6-B1E4-4F06433203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950DC67A-8496-4E4E-AE91-F66FF876D7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F231165D-ECB5-4002-9E1C-53FD5290A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6A92EF11-BFA6-4B1E-BE5F-00690D728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CEAFAE28-94C1-4B48-B16C-875EF3BED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105259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xmlns="" id="{737FEB71-0EF9-46D6-878F-9AD3F80B8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C0D436C7-6A85-4317-A085-54C8C013C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9B4DA027-13B6-4D90-BE95-804D8AE316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E8104DBE-34E4-4F08-BC5D-8AEC624EA7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66F192AA-8CF8-4128-A299-DFC5B1FF82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922427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xmlns="" id="{209244D1-B84E-4D18-B661-492E7F2A28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937260"/>
            <a:ext cx="9144000" cy="4320540"/>
          </a:xfrm>
        </p:spPr>
        <p:txBody>
          <a:bodyPr/>
          <a:lstStyle/>
          <a:p>
            <a:endParaRPr kumimoji="1" lang="en-US" altLang="ja-JP" dirty="0"/>
          </a:p>
          <a:p>
            <a:endParaRPr lang="en-US" altLang="ja-JP" dirty="0"/>
          </a:p>
          <a:p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リスクマネジメント研修</a:t>
            </a:r>
            <a:endParaRPr kumimoji="1"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危険予知訓練（ＫＹＴ）</a:t>
            </a:r>
            <a:endParaRPr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③認知症の利用者</a:t>
            </a:r>
            <a:endParaRPr kumimoji="1" lang="ja-JP" altLang="en-US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xmlns="" id="{D3E32F4B-BBD9-455D-9B54-B607B6BC8B13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409076" y="6269719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49357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B36541FD-CD16-4D2C-8113-761AB1B05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2910"/>
            <a:ext cx="10515600" cy="6035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次のイラストを見て、下記の観点から話し合ってみましょう。</a:t>
            </a: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①どのような危険が考えられるか？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その絵を見て，どのような危険が考えられるか？なぜなのか？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意見を出し合う。</a:t>
            </a: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②どうすればその危険をなくすことができるのか？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①で出された、考えられる危険に対して、どうすればその危険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をなくすことができるのか、対策について意見を出し合う。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様々な意見が出ること、自由な発想で考えることが大切です。</a:t>
            </a:r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2008F848-E2A2-4ACC-9679-D98B9A3547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60179" y="6262687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998279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xmlns="" id="{E8A5AE7E-E21A-4F15-A81C-876335A6B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31536"/>
            <a:ext cx="10515600" cy="923330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xmlns="" id="{120367D0-9668-4A99-BD5E-E4E65E311D7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9879" y="930676"/>
            <a:ext cx="8832242" cy="5808428"/>
          </a:xfrm>
          <a:prstGeom prst="rect">
            <a:avLst/>
          </a:prstGeom>
        </p:spPr>
      </p:pic>
      <p:sp>
        <p:nvSpPr>
          <p:cNvPr id="11" name="タイトル 1">
            <a:extLst>
              <a:ext uri="{FF2B5EF4-FFF2-40B4-BE49-F238E27FC236}">
                <a16:creationId xmlns:a16="http://schemas.microsoft.com/office/drawing/2014/main" xmlns="" id="{985B1DC7-46E7-4587-88CE-D4CBFFDFA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004" y="220358"/>
            <a:ext cx="7362217" cy="565551"/>
          </a:xfrm>
        </p:spPr>
        <p:txBody>
          <a:bodyPr>
            <a:normAutofit/>
          </a:bodyPr>
          <a:lstStyle/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デイサービスでの認知症の利用者です。</a:t>
            </a:r>
          </a:p>
        </p:txBody>
      </p:sp>
      <p:pic>
        <p:nvPicPr>
          <p:cNvPr id="12" name="Picture 6" descr="C:\Users\User\Downloads\ロゴ　グレイ.JPG">
            <a:extLst>
              <a:ext uri="{FF2B5EF4-FFF2-40B4-BE49-F238E27FC236}">
                <a16:creationId xmlns:a16="http://schemas.microsoft.com/office/drawing/2014/main" xmlns="" id="{4285C946-9C8A-4AC9-BD92-D523BDF518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87027" y="6348579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87183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8DD79740-8D5D-4A3C-91AE-738DB1887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180" y="377190"/>
            <a:ext cx="11056620" cy="618363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ja-JP" altLang="en-US" sz="96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例えば次のようなことが考えられます。</a:t>
            </a:r>
            <a:endParaRPr lang="en-US" altLang="ja-JP" sz="96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9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これを正解とするのではなく、自由な発想でいろいろな意見が出ること、</a:t>
            </a:r>
            <a:endParaRPr lang="en-US" altLang="ja-JP" sz="9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9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他者の意見を否定しないこと、皆で意見交換すること等を大切にして下さい。</a:t>
            </a:r>
            <a:endParaRPr lang="en-US" altLang="ja-JP" sz="9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9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9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9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</a:t>
            </a:r>
            <a:r>
              <a:rPr lang="ja-JP" altLang="en-US" sz="96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どのような危険が考えられるか</a:t>
            </a:r>
            <a:r>
              <a:rPr lang="ja-JP" altLang="en-US" sz="9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？</a:t>
            </a:r>
          </a:p>
          <a:p>
            <a:pPr marL="0" indent="0">
              <a:buNone/>
            </a:pPr>
            <a:r>
              <a:rPr lang="ja-JP" altLang="en-US" sz="9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・イスに手すりがないためそのまま立ち上がり、バランスを崩して転倒するか</a:t>
            </a:r>
            <a:endParaRPr lang="en-US" altLang="ja-JP" sz="9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9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もしれない。</a:t>
            </a:r>
          </a:p>
          <a:p>
            <a:pPr marL="0" indent="0">
              <a:buNone/>
            </a:pPr>
            <a:r>
              <a:rPr lang="ja-JP" altLang="en-US" sz="9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・認知症の</a:t>
            </a:r>
            <a:r>
              <a:rPr lang="ja-JP" altLang="en-US" sz="9600" b="1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方は実際</a:t>
            </a:r>
            <a:r>
              <a:rPr lang="ja-JP" altLang="en-US" sz="9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にあった例で、ガラス戸に突進したり、机の上に立って</a:t>
            </a:r>
            <a:endParaRPr lang="en-US" altLang="ja-JP" sz="9600" b="1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9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9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ハエ</a:t>
            </a:r>
            <a:r>
              <a:rPr lang="ja-JP" altLang="en-US" sz="9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を追ったり、予測できない行動に及ぶことがある。</a:t>
            </a:r>
            <a:endParaRPr lang="en-US" altLang="ja-JP" sz="9600" b="1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ja-JP" altLang="en-US" sz="9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9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9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</a:t>
            </a:r>
            <a:r>
              <a:rPr lang="ja-JP" altLang="en-US" sz="96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どうしたらその危険を無くせるか</a:t>
            </a:r>
            <a:r>
              <a:rPr lang="ja-JP" altLang="en-US" sz="9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？</a:t>
            </a:r>
            <a:endParaRPr lang="en-US" altLang="ja-JP" sz="9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9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・手すりのついた椅子にきちんと腰掛けていただく。</a:t>
            </a:r>
          </a:p>
          <a:p>
            <a:pPr marL="0" indent="0">
              <a:buNone/>
            </a:pPr>
            <a:r>
              <a:rPr lang="ja-JP" altLang="en-US" sz="9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・本人の興味のあることをしていただく。</a:t>
            </a:r>
          </a:p>
          <a:p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187E01DC-C982-4172-9CD4-CE2101A3E4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87103" y="6285547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841227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0BEA8E7D-633E-4AB1-861B-364E7E08F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1490"/>
            <a:ext cx="10515600" cy="56854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参考文献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１）古澤章良：福祉施設における危険予知訓練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(KYT)</a:t>
            </a: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かんたんガイド，</a:t>
            </a: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P.</a:t>
            </a: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１～７，筒井書房，２０１０．</a:t>
            </a: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２）そのまま使える介護研修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115</a:t>
            </a: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の問題用紙，日総研出版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,2013.</a:t>
            </a: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教材制作</a:t>
            </a: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目白大学　教授　荏原順子</a:t>
            </a:r>
            <a:endParaRPr kumimoji="1" lang="ja-JP" altLang="en-US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04B8E57-F20B-4D51-AE78-1A12120F71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84563" y="6366510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982378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138</Words>
  <Application>Microsoft Office PowerPoint</Application>
  <PresentationFormat>ユーザー設定</PresentationFormat>
  <Paragraphs>55</Paragraphs>
  <Slides>5</Slides>
  <Notes>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Office テーマ</vt:lpstr>
      <vt:lpstr>スライド 1</vt:lpstr>
      <vt:lpstr>スライド 2</vt:lpstr>
      <vt:lpstr>デイサービスでの認知症の利用者です。</vt:lpstr>
      <vt:lpstr>スライド 4</vt:lpstr>
      <vt:lpstr>スライド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吉田 敦</dc:creator>
  <cp:lastModifiedBy>Windows User</cp:lastModifiedBy>
  <cp:revision>23</cp:revision>
  <cp:lastPrinted>2018-07-06T01:37:43Z</cp:lastPrinted>
  <dcterms:created xsi:type="dcterms:W3CDTF">2018-06-22T07:15:20Z</dcterms:created>
  <dcterms:modified xsi:type="dcterms:W3CDTF">2018-09-09T01:33:28Z</dcterms:modified>
</cp:coreProperties>
</file>