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</p:sldIdLst>
  <p:sldSz cx="12192000" cy="6858000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2C68934E-AA87-4D00-BA9E-D77A7C874CB7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7938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0059"/>
            <a:ext cx="5679440" cy="4025503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5759DD3-C515-4396-9A40-8868E5405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23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39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392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143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687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425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280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758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57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A8DFE6-14DE-408B-BBDE-F408A2214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A78D5D6-2553-4A4F-B0F6-9CB05AC1F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1A476B-8AAC-46CD-A766-63D645BA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AE3154-A5DE-442B-8860-AB148A01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CE34A7-2E42-4719-9CC3-084ABFA6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62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868FD7-7E88-44DF-AE92-0A0ED56C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4F072F-BA6F-46C0-8768-20B02A444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E164F2-46E4-4238-AE5C-9FCF4B8D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3B3DE6-7991-4C58-9A63-4500DC4F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1F9B18-EE33-45ED-9618-66B4AE5C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9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6EC9391-B494-4EAC-844D-DC426E499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BB128C-7DDE-4174-B657-64C1B9597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28B520-DAB1-43C5-BED7-5DDA8832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4D19D4-B8CB-4EDE-BCC1-98283355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409692-71EB-4D34-B688-70DCA962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08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336339-474B-413A-9317-75A67D17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5FB97A-5C46-4DE1-BBF9-DA8D1A535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0E4F55-3B89-41D4-9A4F-3F386FC0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F6B13A-1A7E-4A1E-8D11-ECB996F9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DB2A6E-4880-4F80-853D-0C527E14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62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E06938-C461-48B3-873B-5290DF51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F4068E-E045-40C6-8530-D3B5053A3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019801-C8C0-418D-856B-899CA996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D99C5D-1977-48DE-B46E-185F2AE1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8E2979-A98E-4889-BB16-0951E120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09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D818D4-3475-4C7F-B5C1-6B0EDA11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484D8B-6732-457D-9219-89455A206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A732A75-1768-44E3-B769-5CE19B0D7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ECEF05-3536-43FD-A01F-0B80FAC2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490336-D39A-4FEB-82F4-77741999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5393BB-C4C3-411B-A0FB-7BFFD275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0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E670BF-1357-4C38-8F1E-BD19EE3E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4B7967-032D-44EE-874A-48C95DF6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BAE51C-8D81-47EC-A0D1-F0FF94821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33095C1-D355-4C8B-97DA-0DC1B4F8E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616766-8F2B-4828-BF47-05BF4CF49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EFB9AB-DEF0-4914-AD20-F31982A8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4796CEA-6DBF-46E4-B34A-E8417665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EB5C902-B020-40F2-9532-93C86339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31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4AAE5C-42D2-474F-B722-499D0DFF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ED6242-B043-4D7C-AB94-37CD0E6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4B39C19-3EEC-41A1-A03E-FC776796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FA7FF7-A55A-4291-9489-D024956F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397F2BF-F210-4F56-B882-533BFF8D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D1C8DC7-2E08-434C-8068-04243E37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232FE7-6F5A-4FF6-9236-DC8034439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1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0DA005-C2CD-45D1-A071-DC10BBEA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2C121A-3BAC-44CC-AAEB-C18CF7087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8D63EC-4635-48E1-A1A1-0F3627D69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7B9BD2-F324-4104-86F8-F68D9E10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1C2DFA-5667-42B3-BCAD-D219A3E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A59AF7-1C1D-49A2-A9FF-EEF38B6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6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E86211-C798-4F75-BF57-5F7F5729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980C01C-2EB9-40E6-B1E4-4F0643320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0DC67A-8496-4E4E-AE91-F66FF876D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31165D-ECB5-4002-9E1C-53FD5290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92EF11-BFA6-4B1E-BE5F-00690D72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AFAE28-94C1-4B48-B16C-875EF3BE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25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7FEB71-0EF9-46D6-878F-9AD3F80B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D436C7-6A85-4317-A085-54C8C013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4DA027-13B6-4D90-BE95-804D8AE31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8408-E112-45A8-8F24-9828BDBAA236}" type="datetimeFigureOut">
              <a:rPr kumimoji="1" lang="ja-JP" altLang="en-US" smtClean="0"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104DBE-34E4-4F08-BC5D-8AEC624EA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F192AA-8CF8-4128-A299-DFC5B1FF8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42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209244D1-B84E-4D18-B661-492E7F2A2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37260"/>
            <a:ext cx="9144000" cy="4320540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リスクマネジメント研修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危険予知訓練（ＫＹＴ）とは？</a:t>
            </a:r>
            <a:endParaRPr kumimoji="1" lang="ja-JP" altLang="en-US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3E32F4B-BBD9-455D-9B54-B607B6BC8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9076" y="6269719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35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75BF6-002D-4E50-A268-B187755AA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670"/>
            <a:ext cx="10515600" cy="538829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危険予知訓練とは？</a:t>
            </a: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1974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年住友金属工業株式会社で開発され，ヒューマンエラー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事故防止の手法として広く産業界に浸透・定着しました。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Kiken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Yochi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Training 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の頭文字から「ＫＹＴ」と呼ばれます。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その方法は？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何気ない日常の風景を写真に撮ったりイラストにしたりして，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その画像から得られる情報を基に、そこに潜む危険について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検討します。危険を予知する訓練を定期的に行ううちに，日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常のケアをただ漫然と行うのではなく，常に，何か危険が潜</a:t>
            </a:r>
          </a:p>
          <a:p>
            <a:pPr marL="0" indent="0">
              <a:buNone/>
            </a:pP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んで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いないかと考える習慣をつけることが期待できます。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BF76774-DBD6-4AF1-BD3C-86D7C8504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331" y="633965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9821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6541FD-CD16-4D2C-8113-761AB1B05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10"/>
            <a:ext cx="10515600" cy="603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訓練の進め方は？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①どのような危険が考えられるか？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その絵を見て，どのような危険が考えられるか？なぜなのか？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意見を出し合う。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②どうすればその危険をなくすことができるのか？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①で出された、考えられる危険に対して、どうすればその危険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をなくすことができるのか、対策について意見を出し合う。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様々な意見が出ること、自由な発想で考えることが大切です。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008F848-E2A2-4ACC-9679-D98B9A354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179" y="626268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279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30002B-4248-4802-9076-32E87A667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7210"/>
            <a:ext cx="10515600" cy="56397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実際にやってみよう！</a:t>
            </a:r>
            <a:endParaRPr kumimoji="1" lang="ja-JP" altLang="en-US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5485F215-18AD-48DC-B7B6-0D42D8FCB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371" y="632079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460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7FE658E-33A5-4A1B-8241-4F26B0D5C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0"/>
            <a:ext cx="9937957" cy="5242560"/>
          </a:xfrm>
          <a:prstGeom prst="rect">
            <a:avLst/>
          </a:prstGeom>
        </p:spPr>
      </p:pic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E8A5AE7E-E21A-4F15-A81C-876335A6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1536"/>
            <a:ext cx="10515600" cy="92333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9274AB-A30F-4553-8BF8-256BC74391C7}"/>
              </a:ext>
            </a:extLst>
          </p:cNvPr>
          <p:cNvSpPr/>
          <p:nvPr/>
        </p:nvSpPr>
        <p:spPr>
          <a:xfrm>
            <a:off x="838200" y="5620512"/>
            <a:ext cx="6696456" cy="92333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このイラストを見て，次の観点から話し合ってみましょう。</a:t>
            </a: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①どのような危険が考えられるか？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②どうすればその危険を無くすことができるか？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93CE31DD-0A19-47D5-A372-E2B77F1CA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7" y="226136"/>
            <a:ext cx="3068783" cy="698904"/>
          </a:xfrm>
        </p:spPr>
        <p:txBody>
          <a:bodyPr>
            <a:noAutofit/>
          </a:bodyPr>
          <a:lstStyle/>
          <a:p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デイサービスの送迎</a:t>
            </a:r>
          </a:p>
        </p:txBody>
      </p:sp>
      <p:pic>
        <p:nvPicPr>
          <p:cNvPr id="7" name="Picture 6" descr="C:\Users\User\Downloads\ロゴ　グレイ.JPG">
            <a:extLst>
              <a:ext uri="{FF2B5EF4-FFF2-40B4-BE49-F238E27FC236}">
                <a16:creationId xmlns:a16="http://schemas.microsoft.com/office/drawing/2014/main" id="{510FDBBF-60E8-4BF6-807E-10CA9092E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7027" y="6348579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718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D79740-8D5D-4A3C-91AE-738DB1887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377190"/>
            <a:ext cx="11056620" cy="618363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80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例えば次のようなことが考えられます。</a:t>
            </a:r>
            <a:endParaRPr lang="en-US" altLang="ja-JP" sz="80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これを正解とするのではなく、自由な発想でいろいろな意見が出ること、他者の意見を否定し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ないこと、皆で意見交換すること等を大切にして下さい。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80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どのような危険が考えられるか</a:t>
            </a: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・止まっている送迎車のドアが開いているので、車中の利用者さんが一人で降りようとして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転倒するかもしれない。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・認知症の利用者さんが乗っていれば、一人で降りてどこかへ行ってしまうかもしれない。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・利用者さんの後方から両腕をつかむように介助をしているので、利用者さんの足元が見えな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くて、何かにつまずいて転倒するかもしれない。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・介助をしている方が中腰で、腰痛を誘発しそうな姿勢になっている。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</a:t>
            </a:r>
            <a:r>
              <a:rPr lang="ja-JP" altLang="en-US" sz="80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どうしたらその危険を無くせるか</a:t>
            </a: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・送迎車の昇降の際には、介助者の他に見守る人を配置するなど、目が行き届くようにする。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・利用者を介助する時は、利用者の前か、横に立って介助する。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・腰痛にならない姿勢で介助を行うようにする。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sz="6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6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187E01DC-C982-4172-9CD4-CE2101A3E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103" y="628554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22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EA8E7D-633E-4AB1-861B-364E7E08F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1490"/>
            <a:ext cx="10515600" cy="5685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１）古澤章良：福祉施設における危険予知訓練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(KYT)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かんたんガイド，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１～７，筒井書房，２０１０．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２）そのまま使える介護研修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115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の問題用紙，日総研出版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,2013.</a:t>
            </a: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教材制作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目白大学　教授　荏原順子</a:t>
            </a: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04B8E57-F20B-4D51-AE78-1A12120F7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563" y="636651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378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EE7791-C5D7-4FD8-8C6D-79E99504A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4410"/>
            <a:ext cx="10515600" cy="51825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お疲れさま</a:t>
            </a:r>
            <a:r>
              <a:rPr kumimoji="1" lang="ja-JP" altLang="en-US" sz="3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FD9816DC-62A3-481B-BD06-5143D4C34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371" y="627869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245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309</Words>
  <Application>Microsoft Office PowerPoint</Application>
  <PresentationFormat>ワイド画面</PresentationFormat>
  <Paragraphs>82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デイサービスの送迎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15</cp:revision>
  <cp:lastPrinted>2018-07-06T01:37:43Z</cp:lastPrinted>
  <dcterms:created xsi:type="dcterms:W3CDTF">2018-06-22T07:15:20Z</dcterms:created>
  <dcterms:modified xsi:type="dcterms:W3CDTF">2018-07-13T01:24:50Z</dcterms:modified>
</cp:coreProperties>
</file>