
<file path=[Content_Types].xml><?xml version="1.0" encoding="utf-8"?>
<Types xmlns="http://schemas.openxmlformats.org/package/2006/content-types">
  <Default Extension="bin" ContentType="application/vnd.openxmlformats-officedocument.oleObject"/>
  <Default Extension="jpeg" ContentType="image/jpeg"/>
  <Default Extension="wmf" ContentType="image/x-wmf"/>
  <Default Extension="emf" ContentType="image/x-emf"/>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2"/>
  </p:notesMasterIdLst>
  <p:sldIdLst>
    <p:sldId id="265" r:id="rId2"/>
    <p:sldId id="256" r:id="rId3"/>
    <p:sldId id="257" r:id="rId4"/>
    <p:sldId id="258" r:id="rId5"/>
    <p:sldId id="259" r:id="rId6"/>
    <p:sldId id="260" r:id="rId7"/>
    <p:sldId id="261" r:id="rId8"/>
    <p:sldId id="263" r:id="rId9"/>
    <p:sldId id="262" r:id="rId10"/>
    <p:sldId id="264" r:id="rId11"/>
  </p:sldIdLst>
  <p:sldSz cx="12192000" cy="6858000"/>
  <p:notesSz cx="7099300" cy="102235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4" autoAdjust="0"/>
    <p:restoredTop sz="94660"/>
  </p:normalViewPr>
  <p:slideViewPr>
    <p:cSldViewPr snapToGrid="0">
      <p:cViewPr varScale="1">
        <p:scale>
          <a:sx n="63" d="100"/>
          <a:sy n="63" d="100"/>
        </p:scale>
        <p:origin x="77" y="149"/>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2.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3076363" cy="512950"/>
          </a:xfrm>
          <a:prstGeom prst="rect">
            <a:avLst/>
          </a:prstGeom>
        </p:spPr>
        <p:txBody>
          <a:bodyPr vert="horz" lIns="98984" tIns="49492" rIns="98984" bIns="49492" rtlCol="0"/>
          <a:lstStyle>
            <a:lvl1pPr algn="l">
              <a:defRPr sz="1300"/>
            </a:lvl1pPr>
          </a:lstStyle>
          <a:p>
            <a:endParaRPr kumimoji="1" lang="ja-JP" altLang="en-US"/>
          </a:p>
        </p:txBody>
      </p:sp>
      <p:sp>
        <p:nvSpPr>
          <p:cNvPr id="3" name="日付プレースホルダー 2"/>
          <p:cNvSpPr>
            <a:spLocks noGrp="1"/>
          </p:cNvSpPr>
          <p:nvPr>
            <p:ph type="dt" idx="1"/>
          </p:nvPr>
        </p:nvSpPr>
        <p:spPr>
          <a:xfrm>
            <a:off x="4021294" y="0"/>
            <a:ext cx="3076363" cy="512950"/>
          </a:xfrm>
          <a:prstGeom prst="rect">
            <a:avLst/>
          </a:prstGeom>
        </p:spPr>
        <p:txBody>
          <a:bodyPr vert="horz" lIns="98984" tIns="49492" rIns="98984" bIns="49492" rtlCol="0"/>
          <a:lstStyle>
            <a:lvl1pPr algn="r">
              <a:defRPr sz="1300"/>
            </a:lvl1pPr>
          </a:lstStyle>
          <a:p>
            <a:fld id="{630F82E9-31BE-4B41-B6A4-1D203FEC7823}" type="datetimeFigureOut">
              <a:rPr kumimoji="1" lang="ja-JP" altLang="en-US" smtClean="0"/>
              <a:t>2018/7/6</a:t>
            </a:fld>
            <a:endParaRPr kumimoji="1" lang="ja-JP" altLang="en-US"/>
          </a:p>
        </p:txBody>
      </p:sp>
      <p:sp>
        <p:nvSpPr>
          <p:cNvPr id="4" name="スライド イメージ プレースホルダー 3"/>
          <p:cNvSpPr>
            <a:spLocks noGrp="1" noRot="1" noChangeAspect="1"/>
          </p:cNvSpPr>
          <p:nvPr>
            <p:ph type="sldImg" idx="2"/>
          </p:nvPr>
        </p:nvSpPr>
        <p:spPr>
          <a:xfrm>
            <a:off x="482600" y="1277938"/>
            <a:ext cx="6134100" cy="3451225"/>
          </a:xfrm>
          <a:prstGeom prst="rect">
            <a:avLst/>
          </a:prstGeom>
          <a:noFill/>
          <a:ln w="12700">
            <a:solidFill>
              <a:prstClr val="black"/>
            </a:solidFill>
          </a:ln>
        </p:spPr>
        <p:txBody>
          <a:bodyPr vert="horz" lIns="98984" tIns="49492" rIns="98984" bIns="49492" rtlCol="0" anchor="ctr"/>
          <a:lstStyle/>
          <a:p>
            <a:endParaRPr lang="ja-JP" altLang="en-US"/>
          </a:p>
        </p:txBody>
      </p:sp>
      <p:sp>
        <p:nvSpPr>
          <p:cNvPr id="5" name="ノート プレースホルダー 4"/>
          <p:cNvSpPr>
            <a:spLocks noGrp="1"/>
          </p:cNvSpPr>
          <p:nvPr>
            <p:ph type="body" sz="quarter" idx="3"/>
          </p:nvPr>
        </p:nvSpPr>
        <p:spPr>
          <a:xfrm>
            <a:off x="709930" y="4920059"/>
            <a:ext cx="5679440" cy="4025503"/>
          </a:xfrm>
          <a:prstGeom prst="rect">
            <a:avLst/>
          </a:prstGeom>
        </p:spPr>
        <p:txBody>
          <a:bodyPr vert="horz" lIns="98984" tIns="49492" rIns="98984" bIns="49492"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710551"/>
            <a:ext cx="3076363" cy="512949"/>
          </a:xfrm>
          <a:prstGeom prst="rect">
            <a:avLst/>
          </a:prstGeom>
        </p:spPr>
        <p:txBody>
          <a:bodyPr vert="horz" lIns="98984" tIns="49492" rIns="98984" bIns="49492" rtlCol="0" anchor="b"/>
          <a:lstStyle>
            <a:lvl1pPr algn="l">
              <a:defRPr sz="1300"/>
            </a:lvl1pPr>
          </a:lstStyle>
          <a:p>
            <a:endParaRPr kumimoji="1" lang="ja-JP" altLang="en-US"/>
          </a:p>
        </p:txBody>
      </p:sp>
      <p:sp>
        <p:nvSpPr>
          <p:cNvPr id="7" name="スライド番号プレースホルダー 6"/>
          <p:cNvSpPr>
            <a:spLocks noGrp="1"/>
          </p:cNvSpPr>
          <p:nvPr>
            <p:ph type="sldNum" sz="quarter" idx="5"/>
          </p:nvPr>
        </p:nvSpPr>
        <p:spPr>
          <a:xfrm>
            <a:off x="4021294" y="9710551"/>
            <a:ext cx="3076363" cy="512949"/>
          </a:xfrm>
          <a:prstGeom prst="rect">
            <a:avLst/>
          </a:prstGeom>
        </p:spPr>
        <p:txBody>
          <a:bodyPr vert="horz" lIns="98984" tIns="49492" rIns="98984" bIns="49492" rtlCol="0" anchor="b"/>
          <a:lstStyle>
            <a:lvl1pPr algn="r">
              <a:defRPr sz="1300"/>
            </a:lvl1pPr>
          </a:lstStyle>
          <a:p>
            <a:fld id="{39561B9F-E991-4287-BE92-AED85B892A96}" type="slidenum">
              <a:rPr kumimoji="1" lang="ja-JP" altLang="en-US" smtClean="0"/>
              <a:t>‹#›</a:t>
            </a:fld>
            <a:endParaRPr kumimoji="1" lang="ja-JP" altLang="en-US"/>
          </a:p>
        </p:txBody>
      </p:sp>
    </p:spTree>
    <p:extLst>
      <p:ext uri="{BB962C8B-B14F-4D97-AF65-F5344CB8AC3E}">
        <p14:creationId xmlns:p14="http://schemas.microsoft.com/office/powerpoint/2010/main" val="1531541744"/>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39561B9F-E991-4287-BE92-AED85B892A96}" type="slidenum">
              <a:rPr kumimoji="1" lang="ja-JP" altLang="en-US" smtClean="0"/>
              <a:t>1</a:t>
            </a:fld>
            <a:endParaRPr kumimoji="1" lang="ja-JP" altLang="en-US"/>
          </a:p>
        </p:txBody>
      </p:sp>
    </p:spTree>
    <p:extLst>
      <p:ext uri="{BB962C8B-B14F-4D97-AF65-F5344CB8AC3E}">
        <p14:creationId xmlns:p14="http://schemas.microsoft.com/office/powerpoint/2010/main" val="181389536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39561B9F-E991-4287-BE92-AED85B892A96}" type="slidenum">
              <a:rPr kumimoji="1" lang="ja-JP" altLang="en-US" smtClean="0"/>
              <a:t>10</a:t>
            </a:fld>
            <a:endParaRPr kumimoji="1" lang="ja-JP" altLang="en-US"/>
          </a:p>
        </p:txBody>
      </p:sp>
    </p:spTree>
    <p:extLst>
      <p:ext uri="{BB962C8B-B14F-4D97-AF65-F5344CB8AC3E}">
        <p14:creationId xmlns:p14="http://schemas.microsoft.com/office/powerpoint/2010/main" val="412054586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39561B9F-E991-4287-BE92-AED85B892A96}" type="slidenum">
              <a:rPr kumimoji="1" lang="ja-JP" altLang="en-US" smtClean="0"/>
              <a:t>2</a:t>
            </a:fld>
            <a:endParaRPr kumimoji="1" lang="ja-JP" altLang="en-US"/>
          </a:p>
        </p:txBody>
      </p:sp>
    </p:spTree>
    <p:extLst>
      <p:ext uri="{BB962C8B-B14F-4D97-AF65-F5344CB8AC3E}">
        <p14:creationId xmlns:p14="http://schemas.microsoft.com/office/powerpoint/2010/main" val="351008608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39561B9F-E991-4287-BE92-AED85B892A96}" type="slidenum">
              <a:rPr kumimoji="1" lang="ja-JP" altLang="en-US" smtClean="0"/>
              <a:t>3</a:t>
            </a:fld>
            <a:endParaRPr kumimoji="1" lang="ja-JP" altLang="en-US"/>
          </a:p>
        </p:txBody>
      </p:sp>
    </p:spTree>
    <p:extLst>
      <p:ext uri="{BB962C8B-B14F-4D97-AF65-F5344CB8AC3E}">
        <p14:creationId xmlns:p14="http://schemas.microsoft.com/office/powerpoint/2010/main" val="55919277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39561B9F-E991-4287-BE92-AED85B892A96}" type="slidenum">
              <a:rPr kumimoji="1" lang="ja-JP" altLang="en-US" smtClean="0"/>
              <a:t>4</a:t>
            </a:fld>
            <a:endParaRPr kumimoji="1" lang="ja-JP" altLang="en-US"/>
          </a:p>
        </p:txBody>
      </p:sp>
    </p:spTree>
    <p:extLst>
      <p:ext uri="{BB962C8B-B14F-4D97-AF65-F5344CB8AC3E}">
        <p14:creationId xmlns:p14="http://schemas.microsoft.com/office/powerpoint/2010/main" val="59635304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39561B9F-E991-4287-BE92-AED85B892A96}" type="slidenum">
              <a:rPr kumimoji="1" lang="ja-JP" altLang="en-US" smtClean="0"/>
              <a:t>5</a:t>
            </a:fld>
            <a:endParaRPr kumimoji="1" lang="ja-JP" altLang="en-US"/>
          </a:p>
        </p:txBody>
      </p:sp>
    </p:spTree>
    <p:extLst>
      <p:ext uri="{BB962C8B-B14F-4D97-AF65-F5344CB8AC3E}">
        <p14:creationId xmlns:p14="http://schemas.microsoft.com/office/powerpoint/2010/main" val="250877863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39561B9F-E991-4287-BE92-AED85B892A96}" type="slidenum">
              <a:rPr kumimoji="1" lang="ja-JP" altLang="en-US" smtClean="0"/>
              <a:t>6</a:t>
            </a:fld>
            <a:endParaRPr kumimoji="1" lang="ja-JP" altLang="en-US"/>
          </a:p>
        </p:txBody>
      </p:sp>
    </p:spTree>
    <p:extLst>
      <p:ext uri="{BB962C8B-B14F-4D97-AF65-F5344CB8AC3E}">
        <p14:creationId xmlns:p14="http://schemas.microsoft.com/office/powerpoint/2010/main" val="133895248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39561B9F-E991-4287-BE92-AED85B892A96}" type="slidenum">
              <a:rPr kumimoji="1" lang="ja-JP" altLang="en-US" smtClean="0"/>
              <a:t>7</a:t>
            </a:fld>
            <a:endParaRPr kumimoji="1" lang="ja-JP" altLang="en-US"/>
          </a:p>
        </p:txBody>
      </p:sp>
    </p:spTree>
    <p:extLst>
      <p:ext uri="{BB962C8B-B14F-4D97-AF65-F5344CB8AC3E}">
        <p14:creationId xmlns:p14="http://schemas.microsoft.com/office/powerpoint/2010/main" val="145623969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39561B9F-E991-4287-BE92-AED85B892A96}" type="slidenum">
              <a:rPr kumimoji="1" lang="ja-JP" altLang="en-US" smtClean="0"/>
              <a:t>8</a:t>
            </a:fld>
            <a:endParaRPr kumimoji="1" lang="ja-JP" altLang="en-US"/>
          </a:p>
        </p:txBody>
      </p:sp>
    </p:spTree>
    <p:extLst>
      <p:ext uri="{BB962C8B-B14F-4D97-AF65-F5344CB8AC3E}">
        <p14:creationId xmlns:p14="http://schemas.microsoft.com/office/powerpoint/2010/main" val="179310035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39561B9F-E991-4287-BE92-AED85B892A96}" type="slidenum">
              <a:rPr kumimoji="1" lang="ja-JP" altLang="en-US" smtClean="0"/>
              <a:t>9</a:t>
            </a:fld>
            <a:endParaRPr kumimoji="1" lang="ja-JP" altLang="en-US"/>
          </a:p>
        </p:txBody>
      </p:sp>
    </p:spTree>
    <p:extLst>
      <p:ext uri="{BB962C8B-B14F-4D97-AF65-F5344CB8AC3E}">
        <p14:creationId xmlns:p14="http://schemas.microsoft.com/office/powerpoint/2010/main" val="12094340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6B37583-8AC6-40B2-9295-A4E04EC601DE}"/>
              </a:ext>
            </a:extLst>
          </p:cNvPr>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字幕 2">
            <a:extLst>
              <a:ext uri="{FF2B5EF4-FFF2-40B4-BE49-F238E27FC236}">
                <a16:creationId xmlns:a16="http://schemas.microsoft.com/office/drawing/2014/main" id="{FA1857B9-54AB-4F5A-8811-206F5F95987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8DC35451-FA1F-432E-BA51-E97D769CCEFE}"/>
              </a:ext>
            </a:extLst>
          </p:cNvPr>
          <p:cNvSpPr>
            <a:spLocks noGrp="1"/>
          </p:cNvSpPr>
          <p:nvPr>
            <p:ph type="dt" sz="half" idx="10"/>
          </p:nvPr>
        </p:nvSpPr>
        <p:spPr/>
        <p:txBody>
          <a:bodyPr/>
          <a:lstStyle/>
          <a:p>
            <a:fld id="{D5579440-F9F3-4189-9488-F49883B0E17C}" type="datetimeFigureOut">
              <a:rPr kumimoji="1" lang="ja-JP" altLang="en-US" smtClean="0"/>
              <a:t>2018/7/6</a:t>
            </a:fld>
            <a:endParaRPr kumimoji="1" lang="ja-JP" altLang="en-US"/>
          </a:p>
        </p:txBody>
      </p:sp>
      <p:sp>
        <p:nvSpPr>
          <p:cNvPr id="5" name="フッター プレースホルダー 4">
            <a:extLst>
              <a:ext uri="{FF2B5EF4-FFF2-40B4-BE49-F238E27FC236}">
                <a16:creationId xmlns:a16="http://schemas.microsoft.com/office/drawing/2014/main" id="{966BAEBC-4F90-4E07-88F4-4D54395E2768}"/>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525FBD03-8283-4CE3-88EA-A75AB035E062}"/>
              </a:ext>
            </a:extLst>
          </p:cNvPr>
          <p:cNvSpPr>
            <a:spLocks noGrp="1"/>
          </p:cNvSpPr>
          <p:nvPr>
            <p:ph type="sldNum" sz="quarter" idx="12"/>
          </p:nvPr>
        </p:nvSpPr>
        <p:spPr/>
        <p:txBody>
          <a:bodyPr/>
          <a:lstStyle/>
          <a:p>
            <a:fld id="{D1792103-0609-4ED4-B01A-93D9B0DB601B}" type="slidenum">
              <a:rPr kumimoji="1" lang="ja-JP" altLang="en-US" smtClean="0"/>
              <a:t>‹#›</a:t>
            </a:fld>
            <a:endParaRPr kumimoji="1" lang="ja-JP" altLang="en-US"/>
          </a:p>
        </p:txBody>
      </p:sp>
    </p:spTree>
    <p:extLst>
      <p:ext uri="{BB962C8B-B14F-4D97-AF65-F5344CB8AC3E}">
        <p14:creationId xmlns:p14="http://schemas.microsoft.com/office/powerpoint/2010/main" val="343773257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8AEE7E4-995A-4E8D-92F5-E940B5DB1FFF}"/>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FFF72BD0-B08D-483F-B152-2C9EF1E476DD}"/>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B9F68A73-905B-4F0A-A946-528A3B8CD8E0}"/>
              </a:ext>
            </a:extLst>
          </p:cNvPr>
          <p:cNvSpPr>
            <a:spLocks noGrp="1"/>
          </p:cNvSpPr>
          <p:nvPr>
            <p:ph type="dt" sz="half" idx="10"/>
          </p:nvPr>
        </p:nvSpPr>
        <p:spPr/>
        <p:txBody>
          <a:bodyPr/>
          <a:lstStyle/>
          <a:p>
            <a:fld id="{D5579440-F9F3-4189-9488-F49883B0E17C}" type="datetimeFigureOut">
              <a:rPr kumimoji="1" lang="ja-JP" altLang="en-US" smtClean="0"/>
              <a:t>2018/7/6</a:t>
            </a:fld>
            <a:endParaRPr kumimoji="1" lang="ja-JP" altLang="en-US"/>
          </a:p>
        </p:txBody>
      </p:sp>
      <p:sp>
        <p:nvSpPr>
          <p:cNvPr id="5" name="フッター プレースホルダー 4">
            <a:extLst>
              <a:ext uri="{FF2B5EF4-FFF2-40B4-BE49-F238E27FC236}">
                <a16:creationId xmlns:a16="http://schemas.microsoft.com/office/drawing/2014/main" id="{C0E8827A-7B3A-461C-A0D6-20B16F4BC57C}"/>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4F72785E-0FC0-49DE-9D5C-D0E81155D024}"/>
              </a:ext>
            </a:extLst>
          </p:cNvPr>
          <p:cNvSpPr>
            <a:spLocks noGrp="1"/>
          </p:cNvSpPr>
          <p:nvPr>
            <p:ph type="sldNum" sz="quarter" idx="12"/>
          </p:nvPr>
        </p:nvSpPr>
        <p:spPr/>
        <p:txBody>
          <a:bodyPr/>
          <a:lstStyle/>
          <a:p>
            <a:fld id="{D1792103-0609-4ED4-B01A-93D9B0DB601B}" type="slidenum">
              <a:rPr kumimoji="1" lang="ja-JP" altLang="en-US" smtClean="0"/>
              <a:t>‹#›</a:t>
            </a:fld>
            <a:endParaRPr kumimoji="1" lang="ja-JP" altLang="en-US"/>
          </a:p>
        </p:txBody>
      </p:sp>
    </p:spTree>
    <p:extLst>
      <p:ext uri="{BB962C8B-B14F-4D97-AF65-F5344CB8AC3E}">
        <p14:creationId xmlns:p14="http://schemas.microsoft.com/office/powerpoint/2010/main" val="229711222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349CEDE3-690B-4180-AF31-8EE083BC834F}"/>
              </a:ext>
            </a:extLst>
          </p:cNvPr>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5B13E8A1-F834-4E7A-A1DC-4D9B5887CD6A}"/>
              </a:ext>
            </a:extLst>
          </p:cNvPr>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1CF60DA3-6832-4C86-BD16-B8A51E1D6537}"/>
              </a:ext>
            </a:extLst>
          </p:cNvPr>
          <p:cNvSpPr>
            <a:spLocks noGrp="1"/>
          </p:cNvSpPr>
          <p:nvPr>
            <p:ph type="dt" sz="half" idx="10"/>
          </p:nvPr>
        </p:nvSpPr>
        <p:spPr/>
        <p:txBody>
          <a:bodyPr/>
          <a:lstStyle/>
          <a:p>
            <a:fld id="{D5579440-F9F3-4189-9488-F49883B0E17C}" type="datetimeFigureOut">
              <a:rPr kumimoji="1" lang="ja-JP" altLang="en-US" smtClean="0"/>
              <a:t>2018/7/6</a:t>
            </a:fld>
            <a:endParaRPr kumimoji="1" lang="ja-JP" altLang="en-US"/>
          </a:p>
        </p:txBody>
      </p:sp>
      <p:sp>
        <p:nvSpPr>
          <p:cNvPr id="5" name="フッター プレースホルダー 4">
            <a:extLst>
              <a:ext uri="{FF2B5EF4-FFF2-40B4-BE49-F238E27FC236}">
                <a16:creationId xmlns:a16="http://schemas.microsoft.com/office/drawing/2014/main" id="{0EAAF9B7-DBA1-46C2-8D66-1966EF4762DE}"/>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87B4D74B-9ECD-4CD2-BF8B-F7B62773D27E}"/>
              </a:ext>
            </a:extLst>
          </p:cNvPr>
          <p:cNvSpPr>
            <a:spLocks noGrp="1"/>
          </p:cNvSpPr>
          <p:nvPr>
            <p:ph type="sldNum" sz="quarter" idx="12"/>
          </p:nvPr>
        </p:nvSpPr>
        <p:spPr/>
        <p:txBody>
          <a:bodyPr/>
          <a:lstStyle/>
          <a:p>
            <a:fld id="{D1792103-0609-4ED4-B01A-93D9B0DB601B}" type="slidenum">
              <a:rPr kumimoji="1" lang="ja-JP" altLang="en-US" smtClean="0"/>
              <a:t>‹#›</a:t>
            </a:fld>
            <a:endParaRPr kumimoji="1" lang="ja-JP" altLang="en-US"/>
          </a:p>
        </p:txBody>
      </p:sp>
    </p:spTree>
    <p:extLst>
      <p:ext uri="{BB962C8B-B14F-4D97-AF65-F5344CB8AC3E}">
        <p14:creationId xmlns:p14="http://schemas.microsoft.com/office/powerpoint/2010/main" val="9627017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156EA18-E940-4037-B33A-D5E0451EA626}"/>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2FE30DCF-BDFE-49AD-A0CB-E8F8E264EA97}"/>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2ADB473A-1F73-4ADC-8258-DC09FB98AE64}"/>
              </a:ext>
            </a:extLst>
          </p:cNvPr>
          <p:cNvSpPr>
            <a:spLocks noGrp="1"/>
          </p:cNvSpPr>
          <p:nvPr>
            <p:ph type="dt" sz="half" idx="10"/>
          </p:nvPr>
        </p:nvSpPr>
        <p:spPr/>
        <p:txBody>
          <a:bodyPr/>
          <a:lstStyle/>
          <a:p>
            <a:fld id="{D5579440-F9F3-4189-9488-F49883B0E17C}" type="datetimeFigureOut">
              <a:rPr kumimoji="1" lang="ja-JP" altLang="en-US" smtClean="0"/>
              <a:t>2018/7/6</a:t>
            </a:fld>
            <a:endParaRPr kumimoji="1" lang="ja-JP" altLang="en-US"/>
          </a:p>
        </p:txBody>
      </p:sp>
      <p:sp>
        <p:nvSpPr>
          <p:cNvPr id="5" name="フッター プレースホルダー 4">
            <a:extLst>
              <a:ext uri="{FF2B5EF4-FFF2-40B4-BE49-F238E27FC236}">
                <a16:creationId xmlns:a16="http://schemas.microsoft.com/office/drawing/2014/main" id="{94828426-1FB7-49A8-837F-97CAC6C04DB4}"/>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84F34CE2-45AC-4326-B477-25381E786AB2}"/>
              </a:ext>
            </a:extLst>
          </p:cNvPr>
          <p:cNvSpPr>
            <a:spLocks noGrp="1"/>
          </p:cNvSpPr>
          <p:nvPr>
            <p:ph type="sldNum" sz="quarter" idx="12"/>
          </p:nvPr>
        </p:nvSpPr>
        <p:spPr/>
        <p:txBody>
          <a:bodyPr/>
          <a:lstStyle/>
          <a:p>
            <a:fld id="{D1792103-0609-4ED4-B01A-93D9B0DB601B}" type="slidenum">
              <a:rPr kumimoji="1" lang="ja-JP" altLang="en-US" smtClean="0"/>
              <a:t>‹#›</a:t>
            </a:fld>
            <a:endParaRPr kumimoji="1" lang="ja-JP" altLang="en-US"/>
          </a:p>
        </p:txBody>
      </p:sp>
    </p:spTree>
    <p:extLst>
      <p:ext uri="{BB962C8B-B14F-4D97-AF65-F5344CB8AC3E}">
        <p14:creationId xmlns:p14="http://schemas.microsoft.com/office/powerpoint/2010/main" val="353891147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405EF93-61CB-493A-A772-BE486F53AC87}"/>
              </a:ext>
            </a:extLst>
          </p:cNvPr>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3390674A-18EC-4703-9071-E82665019AE8}"/>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B44A08A3-BEEC-432A-A7CC-C3DE71E25F8D}"/>
              </a:ext>
            </a:extLst>
          </p:cNvPr>
          <p:cNvSpPr>
            <a:spLocks noGrp="1"/>
          </p:cNvSpPr>
          <p:nvPr>
            <p:ph type="dt" sz="half" idx="10"/>
          </p:nvPr>
        </p:nvSpPr>
        <p:spPr/>
        <p:txBody>
          <a:bodyPr/>
          <a:lstStyle/>
          <a:p>
            <a:fld id="{D5579440-F9F3-4189-9488-F49883B0E17C}" type="datetimeFigureOut">
              <a:rPr kumimoji="1" lang="ja-JP" altLang="en-US" smtClean="0"/>
              <a:t>2018/7/6</a:t>
            </a:fld>
            <a:endParaRPr kumimoji="1" lang="ja-JP" altLang="en-US"/>
          </a:p>
        </p:txBody>
      </p:sp>
      <p:sp>
        <p:nvSpPr>
          <p:cNvPr id="5" name="フッター プレースホルダー 4">
            <a:extLst>
              <a:ext uri="{FF2B5EF4-FFF2-40B4-BE49-F238E27FC236}">
                <a16:creationId xmlns:a16="http://schemas.microsoft.com/office/drawing/2014/main" id="{01D60DD1-209E-4534-B867-F907F24C4532}"/>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8A9CA729-7910-418D-A797-80C3369AC4E4}"/>
              </a:ext>
            </a:extLst>
          </p:cNvPr>
          <p:cNvSpPr>
            <a:spLocks noGrp="1"/>
          </p:cNvSpPr>
          <p:nvPr>
            <p:ph type="sldNum" sz="quarter" idx="12"/>
          </p:nvPr>
        </p:nvSpPr>
        <p:spPr/>
        <p:txBody>
          <a:bodyPr/>
          <a:lstStyle/>
          <a:p>
            <a:fld id="{D1792103-0609-4ED4-B01A-93D9B0DB601B}" type="slidenum">
              <a:rPr kumimoji="1" lang="ja-JP" altLang="en-US" smtClean="0"/>
              <a:t>‹#›</a:t>
            </a:fld>
            <a:endParaRPr kumimoji="1" lang="ja-JP" altLang="en-US"/>
          </a:p>
        </p:txBody>
      </p:sp>
    </p:spTree>
    <p:extLst>
      <p:ext uri="{BB962C8B-B14F-4D97-AF65-F5344CB8AC3E}">
        <p14:creationId xmlns:p14="http://schemas.microsoft.com/office/powerpoint/2010/main" val="68408543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524CEB2-62A2-49FB-9F8E-06784CC2F602}"/>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7FBB3A7F-9926-4B67-8055-FECDDD30C021}"/>
              </a:ext>
            </a:extLst>
          </p:cNvPr>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D2E97197-5245-41A4-883F-135D934FAFEB}"/>
              </a:ext>
            </a:extLst>
          </p:cNvPr>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EFB13F0F-43F2-4989-B47C-45B3F5E010C4}"/>
              </a:ext>
            </a:extLst>
          </p:cNvPr>
          <p:cNvSpPr>
            <a:spLocks noGrp="1"/>
          </p:cNvSpPr>
          <p:nvPr>
            <p:ph type="dt" sz="half" idx="10"/>
          </p:nvPr>
        </p:nvSpPr>
        <p:spPr/>
        <p:txBody>
          <a:bodyPr/>
          <a:lstStyle/>
          <a:p>
            <a:fld id="{D5579440-F9F3-4189-9488-F49883B0E17C}" type="datetimeFigureOut">
              <a:rPr kumimoji="1" lang="ja-JP" altLang="en-US" smtClean="0"/>
              <a:t>2018/7/6</a:t>
            </a:fld>
            <a:endParaRPr kumimoji="1" lang="ja-JP" altLang="en-US"/>
          </a:p>
        </p:txBody>
      </p:sp>
      <p:sp>
        <p:nvSpPr>
          <p:cNvPr id="6" name="フッター プレースホルダー 5">
            <a:extLst>
              <a:ext uri="{FF2B5EF4-FFF2-40B4-BE49-F238E27FC236}">
                <a16:creationId xmlns:a16="http://schemas.microsoft.com/office/drawing/2014/main" id="{394E66C7-475E-47E9-9A7D-D591865A2D43}"/>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B518B83F-5D04-4F56-8F9C-4B5DFCF99A83}"/>
              </a:ext>
            </a:extLst>
          </p:cNvPr>
          <p:cNvSpPr>
            <a:spLocks noGrp="1"/>
          </p:cNvSpPr>
          <p:nvPr>
            <p:ph type="sldNum" sz="quarter" idx="12"/>
          </p:nvPr>
        </p:nvSpPr>
        <p:spPr/>
        <p:txBody>
          <a:bodyPr/>
          <a:lstStyle/>
          <a:p>
            <a:fld id="{D1792103-0609-4ED4-B01A-93D9B0DB601B}" type="slidenum">
              <a:rPr kumimoji="1" lang="ja-JP" altLang="en-US" smtClean="0"/>
              <a:t>‹#›</a:t>
            </a:fld>
            <a:endParaRPr kumimoji="1" lang="ja-JP" altLang="en-US"/>
          </a:p>
        </p:txBody>
      </p:sp>
    </p:spTree>
    <p:extLst>
      <p:ext uri="{BB962C8B-B14F-4D97-AF65-F5344CB8AC3E}">
        <p14:creationId xmlns:p14="http://schemas.microsoft.com/office/powerpoint/2010/main" val="69691965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B1E4541-4739-44B6-953F-9BE80812E000}"/>
              </a:ext>
            </a:extLst>
          </p:cNvPr>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B002AFB6-909D-47BE-9831-1F794AECB8D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66098844-DF8B-4E1F-AC2D-DC881F33F2F0}"/>
              </a:ext>
            </a:extLst>
          </p:cNvPr>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E2115AEF-9BA1-4F08-877A-77508AAACB6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3EA52F5F-49E2-4ADF-9B42-2867CA0F2145}"/>
              </a:ext>
            </a:extLst>
          </p:cNvPr>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0417A75F-50BC-4E99-A499-A413C97BAE76}"/>
              </a:ext>
            </a:extLst>
          </p:cNvPr>
          <p:cNvSpPr>
            <a:spLocks noGrp="1"/>
          </p:cNvSpPr>
          <p:nvPr>
            <p:ph type="dt" sz="half" idx="10"/>
          </p:nvPr>
        </p:nvSpPr>
        <p:spPr/>
        <p:txBody>
          <a:bodyPr/>
          <a:lstStyle/>
          <a:p>
            <a:fld id="{D5579440-F9F3-4189-9488-F49883B0E17C}" type="datetimeFigureOut">
              <a:rPr kumimoji="1" lang="ja-JP" altLang="en-US" smtClean="0"/>
              <a:t>2018/7/6</a:t>
            </a:fld>
            <a:endParaRPr kumimoji="1" lang="ja-JP" altLang="en-US"/>
          </a:p>
        </p:txBody>
      </p:sp>
      <p:sp>
        <p:nvSpPr>
          <p:cNvPr id="8" name="フッター プレースホルダー 7">
            <a:extLst>
              <a:ext uri="{FF2B5EF4-FFF2-40B4-BE49-F238E27FC236}">
                <a16:creationId xmlns:a16="http://schemas.microsoft.com/office/drawing/2014/main" id="{182A3EFB-2968-46C1-8C1C-DEB014B09870}"/>
              </a:ext>
            </a:extLst>
          </p:cNvPr>
          <p:cNvSpPr>
            <a:spLocks noGrp="1"/>
          </p:cNvSpPr>
          <p:nvPr>
            <p:ph type="ftr" sz="quarter" idx="11"/>
          </p:nvPr>
        </p:nvSpPr>
        <p:spPr/>
        <p:txBody>
          <a:bodyPr/>
          <a:lstStyle/>
          <a:p>
            <a:endParaRPr kumimoji="1" lang="ja-JP" altLang="en-US"/>
          </a:p>
        </p:txBody>
      </p:sp>
      <p:sp>
        <p:nvSpPr>
          <p:cNvPr id="9" name="スライド番号プレースホルダー 8">
            <a:extLst>
              <a:ext uri="{FF2B5EF4-FFF2-40B4-BE49-F238E27FC236}">
                <a16:creationId xmlns:a16="http://schemas.microsoft.com/office/drawing/2014/main" id="{DAB9A491-6BA9-4022-906C-130B10CD4B89}"/>
              </a:ext>
            </a:extLst>
          </p:cNvPr>
          <p:cNvSpPr>
            <a:spLocks noGrp="1"/>
          </p:cNvSpPr>
          <p:nvPr>
            <p:ph type="sldNum" sz="quarter" idx="12"/>
          </p:nvPr>
        </p:nvSpPr>
        <p:spPr/>
        <p:txBody>
          <a:bodyPr/>
          <a:lstStyle/>
          <a:p>
            <a:fld id="{D1792103-0609-4ED4-B01A-93D9B0DB601B}" type="slidenum">
              <a:rPr kumimoji="1" lang="ja-JP" altLang="en-US" smtClean="0"/>
              <a:t>‹#›</a:t>
            </a:fld>
            <a:endParaRPr kumimoji="1" lang="ja-JP" altLang="en-US"/>
          </a:p>
        </p:txBody>
      </p:sp>
    </p:spTree>
    <p:extLst>
      <p:ext uri="{BB962C8B-B14F-4D97-AF65-F5344CB8AC3E}">
        <p14:creationId xmlns:p14="http://schemas.microsoft.com/office/powerpoint/2010/main" val="41813978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C2347D2-6462-4791-840E-E4BE652D222D}"/>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62730292-C643-4226-B194-8755D829E5C6}"/>
              </a:ext>
            </a:extLst>
          </p:cNvPr>
          <p:cNvSpPr>
            <a:spLocks noGrp="1"/>
          </p:cNvSpPr>
          <p:nvPr>
            <p:ph type="dt" sz="half" idx="10"/>
          </p:nvPr>
        </p:nvSpPr>
        <p:spPr/>
        <p:txBody>
          <a:bodyPr/>
          <a:lstStyle/>
          <a:p>
            <a:fld id="{D5579440-F9F3-4189-9488-F49883B0E17C}" type="datetimeFigureOut">
              <a:rPr kumimoji="1" lang="ja-JP" altLang="en-US" smtClean="0"/>
              <a:t>2018/7/6</a:t>
            </a:fld>
            <a:endParaRPr kumimoji="1" lang="ja-JP" altLang="en-US"/>
          </a:p>
        </p:txBody>
      </p:sp>
      <p:sp>
        <p:nvSpPr>
          <p:cNvPr id="4" name="フッター プレースホルダー 3">
            <a:extLst>
              <a:ext uri="{FF2B5EF4-FFF2-40B4-BE49-F238E27FC236}">
                <a16:creationId xmlns:a16="http://schemas.microsoft.com/office/drawing/2014/main" id="{0C574F65-39AC-4DB7-BE54-34AB572723E7}"/>
              </a:ext>
            </a:extLst>
          </p:cNvPr>
          <p:cNvSpPr>
            <a:spLocks noGrp="1"/>
          </p:cNvSpPr>
          <p:nvPr>
            <p:ph type="ftr" sz="quarter" idx="11"/>
          </p:nvPr>
        </p:nvSpPr>
        <p:spPr/>
        <p:txBody>
          <a:bodyPr/>
          <a:lstStyle/>
          <a:p>
            <a:endParaRPr kumimoji="1" lang="ja-JP" altLang="en-US"/>
          </a:p>
        </p:txBody>
      </p:sp>
      <p:sp>
        <p:nvSpPr>
          <p:cNvPr id="5" name="スライド番号プレースホルダー 4">
            <a:extLst>
              <a:ext uri="{FF2B5EF4-FFF2-40B4-BE49-F238E27FC236}">
                <a16:creationId xmlns:a16="http://schemas.microsoft.com/office/drawing/2014/main" id="{9CF07E86-CB35-46FA-8961-5B9CFC42A8ED}"/>
              </a:ext>
            </a:extLst>
          </p:cNvPr>
          <p:cNvSpPr>
            <a:spLocks noGrp="1"/>
          </p:cNvSpPr>
          <p:nvPr>
            <p:ph type="sldNum" sz="quarter" idx="12"/>
          </p:nvPr>
        </p:nvSpPr>
        <p:spPr/>
        <p:txBody>
          <a:bodyPr/>
          <a:lstStyle/>
          <a:p>
            <a:fld id="{D1792103-0609-4ED4-B01A-93D9B0DB601B}" type="slidenum">
              <a:rPr kumimoji="1" lang="ja-JP" altLang="en-US" smtClean="0"/>
              <a:t>‹#›</a:t>
            </a:fld>
            <a:endParaRPr kumimoji="1" lang="ja-JP" altLang="en-US"/>
          </a:p>
        </p:txBody>
      </p:sp>
    </p:spTree>
    <p:extLst>
      <p:ext uri="{BB962C8B-B14F-4D97-AF65-F5344CB8AC3E}">
        <p14:creationId xmlns:p14="http://schemas.microsoft.com/office/powerpoint/2010/main" val="369238601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1E9CA0B4-1D56-4DFD-99A9-23E65B81B018}"/>
              </a:ext>
            </a:extLst>
          </p:cNvPr>
          <p:cNvSpPr>
            <a:spLocks noGrp="1"/>
          </p:cNvSpPr>
          <p:nvPr>
            <p:ph type="dt" sz="half" idx="10"/>
          </p:nvPr>
        </p:nvSpPr>
        <p:spPr/>
        <p:txBody>
          <a:bodyPr/>
          <a:lstStyle/>
          <a:p>
            <a:fld id="{D5579440-F9F3-4189-9488-F49883B0E17C}" type="datetimeFigureOut">
              <a:rPr kumimoji="1" lang="ja-JP" altLang="en-US" smtClean="0"/>
              <a:t>2018/7/6</a:t>
            </a:fld>
            <a:endParaRPr kumimoji="1" lang="ja-JP" altLang="en-US"/>
          </a:p>
        </p:txBody>
      </p:sp>
      <p:sp>
        <p:nvSpPr>
          <p:cNvPr id="3" name="フッター プレースホルダー 2">
            <a:extLst>
              <a:ext uri="{FF2B5EF4-FFF2-40B4-BE49-F238E27FC236}">
                <a16:creationId xmlns:a16="http://schemas.microsoft.com/office/drawing/2014/main" id="{AD9B952C-C01C-45E1-8531-2F5E53238A41}"/>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415E49B0-8292-49A7-9A3E-13C3D6A234E4}"/>
              </a:ext>
            </a:extLst>
          </p:cNvPr>
          <p:cNvSpPr>
            <a:spLocks noGrp="1"/>
          </p:cNvSpPr>
          <p:nvPr>
            <p:ph type="sldNum" sz="quarter" idx="12"/>
          </p:nvPr>
        </p:nvSpPr>
        <p:spPr/>
        <p:txBody>
          <a:bodyPr/>
          <a:lstStyle/>
          <a:p>
            <a:fld id="{D1792103-0609-4ED4-B01A-93D9B0DB601B}" type="slidenum">
              <a:rPr kumimoji="1" lang="ja-JP" altLang="en-US" smtClean="0"/>
              <a:t>‹#›</a:t>
            </a:fld>
            <a:endParaRPr kumimoji="1" lang="ja-JP" altLang="en-US"/>
          </a:p>
        </p:txBody>
      </p:sp>
    </p:spTree>
    <p:extLst>
      <p:ext uri="{BB962C8B-B14F-4D97-AF65-F5344CB8AC3E}">
        <p14:creationId xmlns:p14="http://schemas.microsoft.com/office/powerpoint/2010/main" val="60352261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FC7A06E-7AAF-4EA8-BA7B-C99C304AB9CE}"/>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57CD9D8B-9E4E-4959-B9A3-BB18AE98B71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69198E2A-D0C9-435B-A7DD-55E801A1F39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CADF1245-4573-44AF-A2CE-977F81CBE3E6}"/>
              </a:ext>
            </a:extLst>
          </p:cNvPr>
          <p:cNvSpPr>
            <a:spLocks noGrp="1"/>
          </p:cNvSpPr>
          <p:nvPr>
            <p:ph type="dt" sz="half" idx="10"/>
          </p:nvPr>
        </p:nvSpPr>
        <p:spPr/>
        <p:txBody>
          <a:bodyPr/>
          <a:lstStyle/>
          <a:p>
            <a:fld id="{D5579440-F9F3-4189-9488-F49883B0E17C}" type="datetimeFigureOut">
              <a:rPr kumimoji="1" lang="ja-JP" altLang="en-US" smtClean="0"/>
              <a:t>2018/7/6</a:t>
            </a:fld>
            <a:endParaRPr kumimoji="1" lang="ja-JP" altLang="en-US"/>
          </a:p>
        </p:txBody>
      </p:sp>
      <p:sp>
        <p:nvSpPr>
          <p:cNvPr id="6" name="フッター プレースホルダー 5">
            <a:extLst>
              <a:ext uri="{FF2B5EF4-FFF2-40B4-BE49-F238E27FC236}">
                <a16:creationId xmlns:a16="http://schemas.microsoft.com/office/drawing/2014/main" id="{39BB4A99-0640-4DD5-9B46-2CFDB7F08116}"/>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0F9C8511-3D44-4EB5-9F8D-EFFCA9ADA062}"/>
              </a:ext>
            </a:extLst>
          </p:cNvPr>
          <p:cNvSpPr>
            <a:spLocks noGrp="1"/>
          </p:cNvSpPr>
          <p:nvPr>
            <p:ph type="sldNum" sz="quarter" idx="12"/>
          </p:nvPr>
        </p:nvSpPr>
        <p:spPr/>
        <p:txBody>
          <a:bodyPr/>
          <a:lstStyle/>
          <a:p>
            <a:fld id="{D1792103-0609-4ED4-B01A-93D9B0DB601B}" type="slidenum">
              <a:rPr kumimoji="1" lang="ja-JP" altLang="en-US" smtClean="0"/>
              <a:t>‹#›</a:t>
            </a:fld>
            <a:endParaRPr kumimoji="1" lang="ja-JP" altLang="en-US"/>
          </a:p>
        </p:txBody>
      </p:sp>
    </p:spTree>
    <p:extLst>
      <p:ext uri="{BB962C8B-B14F-4D97-AF65-F5344CB8AC3E}">
        <p14:creationId xmlns:p14="http://schemas.microsoft.com/office/powerpoint/2010/main" val="411356588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DDF5621-E01E-43D0-9150-6FF71EC186D9}"/>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CBEF0CD6-DC11-4848-B391-4C6C8CE47D4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a:extLst>
              <a:ext uri="{FF2B5EF4-FFF2-40B4-BE49-F238E27FC236}">
                <a16:creationId xmlns:a16="http://schemas.microsoft.com/office/drawing/2014/main" id="{6253D991-2F7F-4474-85FF-648DB161B4B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6AB2A1B0-9DFD-4AEC-8385-D395C6276AE0}"/>
              </a:ext>
            </a:extLst>
          </p:cNvPr>
          <p:cNvSpPr>
            <a:spLocks noGrp="1"/>
          </p:cNvSpPr>
          <p:nvPr>
            <p:ph type="dt" sz="half" idx="10"/>
          </p:nvPr>
        </p:nvSpPr>
        <p:spPr/>
        <p:txBody>
          <a:bodyPr/>
          <a:lstStyle/>
          <a:p>
            <a:fld id="{D5579440-F9F3-4189-9488-F49883B0E17C}" type="datetimeFigureOut">
              <a:rPr kumimoji="1" lang="ja-JP" altLang="en-US" smtClean="0"/>
              <a:t>2018/7/6</a:t>
            </a:fld>
            <a:endParaRPr kumimoji="1" lang="ja-JP" altLang="en-US"/>
          </a:p>
        </p:txBody>
      </p:sp>
      <p:sp>
        <p:nvSpPr>
          <p:cNvPr id="6" name="フッター プレースホルダー 5">
            <a:extLst>
              <a:ext uri="{FF2B5EF4-FFF2-40B4-BE49-F238E27FC236}">
                <a16:creationId xmlns:a16="http://schemas.microsoft.com/office/drawing/2014/main" id="{B4F3ACF4-88E2-4B90-8AEB-0BD0219EE50C}"/>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97821795-020D-4EAE-B4EF-58A24ECA5CAE}"/>
              </a:ext>
            </a:extLst>
          </p:cNvPr>
          <p:cNvSpPr>
            <a:spLocks noGrp="1"/>
          </p:cNvSpPr>
          <p:nvPr>
            <p:ph type="sldNum" sz="quarter" idx="12"/>
          </p:nvPr>
        </p:nvSpPr>
        <p:spPr/>
        <p:txBody>
          <a:bodyPr/>
          <a:lstStyle/>
          <a:p>
            <a:fld id="{D1792103-0609-4ED4-B01A-93D9B0DB601B}" type="slidenum">
              <a:rPr kumimoji="1" lang="ja-JP" altLang="en-US" smtClean="0"/>
              <a:t>‹#›</a:t>
            </a:fld>
            <a:endParaRPr kumimoji="1" lang="ja-JP" altLang="en-US"/>
          </a:p>
        </p:txBody>
      </p:sp>
    </p:spTree>
    <p:extLst>
      <p:ext uri="{BB962C8B-B14F-4D97-AF65-F5344CB8AC3E}">
        <p14:creationId xmlns:p14="http://schemas.microsoft.com/office/powerpoint/2010/main" val="15259405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60964F1C-6781-4161-A9EF-EEBD01CA69B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07A9C66F-8B3D-4310-A554-9AEA288B0EA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081FF9B4-6A29-48FD-98EA-C125D5C271F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5579440-F9F3-4189-9488-F49883B0E17C}" type="datetimeFigureOut">
              <a:rPr kumimoji="1" lang="ja-JP" altLang="en-US" smtClean="0"/>
              <a:t>2018/7/6</a:t>
            </a:fld>
            <a:endParaRPr kumimoji="1" lang="ja-JP" altLang="en-US"/>
          </a:p>
        </p:txBody>
      </p:sp>
      <p:sp>
        <p:nvSpPr>
          <p:cNvPr id="5" name="フッター プレースホルダー 4">
            <a:extLst>
              <a:ext uri="{FF2B5EF4-FFF2-40B4-BE49-F238E27FC236}">
                <a16:creationId xmlns:a16="http://schemas.microsoft.com/office/drawing/2014/main" id="{1CD4C765-1CB7-4045-A3B7-09D0A3539BE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a:extLst>
              <a:ext uri="{FF2B5EF4-FFF2-40B4-BE49-F238E27FC236}">
                <a16:creationId xmlns:a16="http://schemas.microsoft.com/office/drawing/2014/main" id="{7896C6FB-A820-4A3C-B4D0-2CC84AC4FBB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1792103-0609-4ED4-B01A-93D9B0DB601B}" type="slidenum">
              <a:rPr kumimoji="1" lang="ja-JP" altLang="en-US" smtClean="0"/>
              <a:t>‹#›</a:t>
            </a:fld>
            <a:endParaRPr kumimoji="1" lang="ja-JP" altLang="en-US"/>
          </a:p>
        </p:txBody>
      </p:sp>
    </p:spTree>
    <p:extLst>
      <p:ext uri="{BB962C8B-B14F-4D97-AF65-F5344CB8AC3E}">
        <p14:creationId xmlns:p14="http://schemas.microsoft.com/office/powerpoint/2010/main" val="15194399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1.xml"/><Relationship Id="rId1" Type="http://schemas.openxmlformats.org/officeDocument/2006/relationships/vmlDrawing" Target="../drawings/vmlDrawing1.vml"/><Relationship Id="rId6" Type="http://schemas.openxmlformats.org/officeDocument/2006/relationships/image" Target="../media/image1.jpeg"/><Relationship Id="rId5" Type="http://schemas.openxmlformats.org/officeDocument/2006/relationships/image" Target="../media/image2.wmf"/><Relationship Id="rId4" Type="http://schemas.openxmlformats.org/officeDocument/2006/relationships/oleObject" Target="../embeddings/oleObject1.bin"/></Relationships>
</file>

<file path=ppt/slides/_rels/slide3.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1.jpeg"/></Relationships>
</file>

<file path=ppt/slides/_rels/slide4.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1.jpeg"/></Relationships>
</file>

<file path=ppt/slides/_rels/slide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217860B-E8FF-43AA-B7C8-5D557DE4B3E4}"/>
              </a:ext>
            </a:extLst>
          </p:cNvPr>
          <p:cNvSpPr>
            <a:spLocks noGrp="1"/>
          </p:cNvSpPr>
          <p:nvPr>
            <p:ph type="title"/>
          </p:nvPr>
        </p:nvSpPr>
        <p:spPr>
          <a:xfrm>
            <a:off x="838200" y="2011045"/>
            <a:ext cx="10515600" cy="1325563"/>
          </a:xfrm>
        </p:spPr>
        <p:txBody>
          <a:bodyPr>
            <a:normAutofit/>
          </a:bodyPr>
          <a:lstStyle/>
          <a:p>
            <a:pPr algn="ctr"/>
            <a:r>
              <a:rPr kumimoji="1" lang="ja-JP" altLang="en-US" b="1" dirty="0">
                <a:latin typeface="ＭＳ ゴシック" panose="020B0609070205080204" pitchFamily="49" charset="-128"/>
                <a:ea typeface="ＭＳ ゴシック" panose="020B0609070205080204" pitchFamily="49" charset="-128"/>
              </a:rPr>
              <a:t>リスクマネジメント研修</a:t>
            </a:r>
            <a:br>
              <a:rPr kumimoji="1" lang="en-US" altLang="ja-JP" b="1" dirty="0">
                <a:latin typeface="ＭＳ ゴシック" panose="020B0609070205080204" pitchFamily="49" charset="-128"/>
                <a:ea typeface="ＭＳ ゴシック" panose="020B0609070205080204" pitchFamily="49" charset="-128"/>
              </a:rPr>
            </a:br>
            <a:r>
              <a:rPr kumimoji="1" lang="ja-JP" altLang="en-US" b="1" dirty="0">
                <a:latin typeface="ＭＳ ゴシック" panose="020B0609070205080204" pitchFamily="49" charset="-128"/>
                <a:ea typeface="ＭＳ ゴシック" panose="020B0609070205080204" pitchFamily="49" charset="-128"/>
              </a:rPr>
              <a:t>高齢者の事故の特徴</a:t>
            </a:r>
          </a:p>
        </p:txBody>
      </p:sp>
      <p:pic>
        <p:nvPicPr>
          <p:cNvPr id="3" name="Picture 6" descr="C:\Users\User\Downloads\ロゴ　グレイ.JPG">
            <a:extLst>
              <a:ext uri="{FF2B5EF4-FFF2-40B4-BE49-F238E27FC236}">
                <a16:creationId xmlns:a16="http://schemas.microsoft.com/office/drawing/2014/main" id="{0FA7CFF8-1D45-4F61-865C-37A547FCDA9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715309" y="6467475"/>
            <a:ext cx="2295525" cy="390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48874579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a:extLst>
              <a:ext uri="{FF2B5EF4-FFF2-40B4-BE49-F238E27FC236}">
                <a16:creationId xmlns:a16="http://schemas.microsoft.com/office/drawing/2014/main" id="{C64127F9-6490-4188-B89D-E74639C6B8CB}"/>
              </a:ext>
            </a:extLst>
          </p:cNvPr>
          <p:cNvSpPr>
            <a:spLocks noGrp="1"/>
          </p:cNvSpPr>
          <p:nvPr>
            <p:ph idx="1"/>
          </p:nvPr>
        </p:nvSpPr>
        <p:spPr>
          <a:xfrm>
            <a:off x="838200" y="811530"/>
            <a:ext cx="10515600" cy="5365433"/>
          </a:xfrm>
        </p:spPr>
        <p:txBody>
          <a:bodyPr/>
          <a:lstStyle/>
          <a:p>
            <a:pPr marL="0" indent="0">
              <a:buNone/>
            </a:pPr>
            <a:endParaRPr kumimoji="1" lang="en-US" altLang="ja-JP" dirty="0"/>
          </a:p>
          <a:p>
            <a:pPr marL="0" indent="0">
              <a:buNone/>
            </a:pPr>
            <a:endParaRPr lang="en-US" altLang="ja-JP" dirty="0"/>
          </a:p>
          <a:p>
            <a:pPr marL="0" indent="0">
              <a:buNone/>
            </a:pPr>
            <a:endParaRPr kumimoji="1" lang="en-US" altLang="ja-JP" dirty="0"/>
          </a:p>
          <a:p>
            <a:pPr marL="0" indent="0" algn="ctr">
              <a:buNone/>
            </a:pPr>
            <a:endParaRPr kumimoji="1" lang="en-US" altLang="ja-JP" sz="3600" dirty="0">
              <a:latin typeface="ＭＳ ゴシック" panose="020B0609070205080204" pitchFamily="49" charset="-128"/>
              <a:ea typeface="ＭＳ ゴシック" panose="020B0609070205080204" pitchFamily="49" charset="-128"/>
            </a:endParaRPr>
          </a:p>
          <a:p>
            <a:pPr marL="0" indent="0" algn="ctr">
              <a:buNone/>
            </a:pPr>
            <a:r>
              <a:rPr kumimoji="1" lang="ja-JP" altLang="en-US" sz="3600" dirty="0">
                <a:latin typeface="ＭＳ ゴシック" panose="020B0609070205080204" pitchFamily="49" charset="-128"/>
                <a:ea typeface="ＭＳ ゴシック" panose="020B0609070205080204" pitchFamily="49" charset="-128"/>
              </a:rPr>
              <a:t>お疲れさま</a:t>
            </a:r>
            <a:r>
              <a:rPr kumimoji="1" lang="ja-JP" altLang="en-US" sz="3600" dirty="0" err="1">
                <a:latin typeface="ＭＳ ゴシック" panose="020B0609070205080204" pitchFamily="49" charset="-128"/>
                <a:ea typeface="ＭＳ ゴシック" panose="020B0609070205080204" pitchFamily="49" charset="-128"/>
              </a:rPr>
              <a:t>で</a:t>
            </a:r>
            <a:r>
              <a:rPr kumimoji="1" lang="ja-JP" altLang="en-US" sz="3600" dirty="0">
                <a:latin typeface="ＭＳ ゴシック" panose="020B0609070205080204" pitchFamily="49" charset="-128"/>
                <a:ea typeface="ＭＳ ゴシック" panose="020B0609070205080204" pitchFamily="49" charset="-128"/>
              </a:rPr>
              <a:t>した。</a:t>
            </a:r>
          </a:p>
        </p:txBody>
      </p:sp>
      <p:pic>
        <p:nvPicPr>
          <p:cNvPr id="4" name="Picture 6" descr="C:\Users\User\Downloads\ロゴ　グレイ.JPG">
            <a:extLst>
              <a:ext uri="{FF2B5EF4-FFF2-40B4-BE49-F238E27FC236}">
                <a16:creationId xmlns:a16="http://schemas.microsoft.com/office/drawing/2014/main" id="{0FA7CFF8-1D45-4F61-865C-37A547FCDA9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690925" y="6342698"/>
            <a:ext cx="2295525" cy="390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63492279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字幕 2">
            <a:extLst>
              <a:ext uri="{FF2B5EF4-FFF2-40B4-BE49-F238E27FC236}">
                <a16:creationId xmlns:a16="http://schemas.microsoft.com/office/drawing/2014/main" id="{1F187224-61B2-41F4-BDB8-B2A109FC6D04}"/>
              </a:ext>
            </a:extLst>
          </p:cNvPr>
          <p:cNvSpPr>
            <a:spLocks noGrp="1"/>
          </p:cNvSpPr>
          <p:nvPr>
            <p:ph type="subTitle" idx="1"/>
          </p:nvPr>
        </p:nvSpPr>
        <p:spPr>
          <a:xfrm>
            <a:off x="1168146" y="3775710"/>
            <a:ext cx="10287000" cy="2617470"/>
          </a:xfrm>
        </p:spPr>
        <p:txBody>
          <a:bodyPr>
            <a:noAutofit/>
          </a:bodyPr>
          <a:lstStyle/>
          <a:p>
            <a:r>
              <a:rPr kumimoji="1" lang="ja-JP" altLang="en-US" b="1" dirty="0">
                <a:latin typeface="ＭＳ ゴシック" panose="020B0609070205080204" pitchFamily="49" charset="-128"/>
                <a:ea typeface="ＭＳ ゴシック" panose="020B0609070205080204" pitchFamily="49" charset="-128"/>
              </a:rPr>
              <a:t>東京消防庁「救急搬送データから見る日常生活の事故　平成</a:t>
            </a:r>
            <a:r>
              <a:rPr kumimoji="1" lang="en-US" altLang="ja-JP" b="1" dirty="0">
                <a:latin typeface="ＭＳ ゴシック" panose="020B0609070205080204" pitchFamily="49" charset="-128"/>
                <a:ea typeface="ＭＳ ゴシック" panose="020B0609070205080204" pitchFamily="49" charset="-128"/>
              </a:rPr>
              <a:t>28</a:t>
            </a:r>
            <a:r>
              <a:rPr kumimoji="1" lang="ja-JP" altLang="en-US" b="1" dirty="0">
                <a:latin typeface="ＭＳ ゴシック" panose="020B0609070205080204" pitchFamily="49" charset="-128"/>
                <a:ea typeface="ＭＳ ゴシック" panose="020B0609070205080204" pitchFamily="49" charset="-128"/>
              </a:rPr>
              <a:t>年」より</a:t>
            </a:r>
            <a:endParaRPr kumimoji="1" lang="en-US" altLang="ja-JP" b="1" dirty="0">
              <a:latin typeface="ＭＳ ゴシック" panose="020B0609070205080204" pitchFamily="49" charset="-128"/>
              <a:ea typeface="ＭＳ ゴシック" panose="020B0609070205080204" pitchFamily="49" charset="-128"/>
            </a:endParaRPr>
          </a:p>
          <a:p>
            <a:r>
              <a:rPr lang="ja-JP" altLang="en-US" b="1" dirty="0">
                <a:latin typeface="ＭＳ ゴシック" panose="020B0609070205080204" pitchFamily="49" charset="-128"/>
                <a:ea typeface="ＭＳ ゴシック" panose="020B0609070205080204" pitchFamily="49" charset="-128"/>
              </a:rPr>
              <a:t>「</a:t>
            </a:r>
            <a:r>
              <a:rPr lang="en-US" altLang="ja-JP" b="1" dirty="0">
                <a:latin typeface="ＭＳ ゴシック" panose="020B0609070205080204" pitchFamily="49" charset="-128"/>
                <a:ea typeface="ＭＳ ゴシック" panose="020B0609070205080204" pitchFamily="49" charset="-128"/>
              </a:rPr>
              <a:t>65</a:t>
            </a:r>
            <a:r>
              <a:rPr lang="ja-JP" altLang="en-US" b="1" dirty="0">
                <a:latin typeface="ＭＳ ゴシック" panose="020B0609070205080204" pitchFamily="49" charset="-128"/>
                <a:ea typeface="ＭＳ ゴシック" panose="020B0609070205080204" pitchFamily="49" charset="-128"/>
              </a:rPr>
              <a:t>歳以上の事故」の事故種別年間搬送人員です。</a:t>
            </a:r>
            <a:endParaRPr lang="en-US" altLang="ja-JP" b="1" dirty="0">
              <a:latin typeface="ＭＳ ゴシック" panose="020B0609070205080204" pitchFamily="49" charset="-128"/>
              <a:ea typeface="ＭＳ ゴシック" panose="020B0609070205080204" pitchFamily="49" charset="-128"/>
            </a:endParaRPr>
          </a:p>
          <a:p>
            <a:endParaRPr lang="en-US" altLang="ja-JP" b="1" dirty="0">
              <a:latin typeface="ＭＳ ゴシック" panose="020B0609070205080204" pitchFamily="49" charset="-128"/>
              <a:ea typeface="ＭＳ ゴシック" panose="020B0609070205080204" pitchFamily="49" charset="-128"/>
            </a:endParaRPr>
          </a:p>
          <a:p>
            <a:r>
              <a:rPr lang="ja-JP" altLang="en-US" b="1" u="sng" dirty="0">
                <a:latin typeface="ＭＳ ゴシック" panose="020B0609070205080204" pitchFamily="49" charset="-128"/>
                <a:ea typeface="ＭＳ ゴシック" panose="020B0609070205080204" pitchFamily="49" charset="-128"/>
              </a:rPr>
              <a:t>問題　①、②、③はどのような事故種でしょうか？</a:t>
            </a:r>
            <a:endParaRPr lang="en-US" altLang="ja-JP" b="1" u="sng" dirty="0">
              <a:latin typeface="ＭＳ ゴシック" panose="020B0609070205080204" pitchFamily="49" charset="-128"/>
              <a:ea typeface="ＭＳ ゴシック" panose="020B0609070205080204" pitchFamily="49" charset="-128"/>
            </a:endParaRPr>
          </a:p>
          <a:p>
            <a:endParaRPr lang="en-US" altLang="ja-JP" sz="1000" b="1" u="sng" dirty="0">
              <a:latin typeface="ＭＳ ゴシック" panose="020B0609070205080204" pitchFamily="49" charset="-128"/>
              <a:ea typeface="ＭＳ ゴシック" panose="020B0609070205080204" pitchFamily="49" charset="-128"/>
            </a:endParaRPr>
          </a:p>
          <a:p>
            <a:r>
              <a:rPr lang="ja-JP" altLang="en-US" b="1" u="sng" dirty="0">
                <a:latin typeface="ＭＳ ゴシック" panose="020B0609070205080204" pitchFamily="49" charset="-128"/>
                <a:ea typeface="ＭＳ ゴシック" panose="020B0609070205080204" pitchFamily="49" charset="-128"/>
              </a:rPr>
              <a:t>ヒント（つまずく、ころぶ、あたる、つまる、おちる　等）</a:t>
            </a:r>
            <a:endParaRPr lang="en-US" altLang="ja-JP" b="1" u="sng" dirty="0">
              <a:latin typeface="ＭＳ ゴシック" panose="020B0609070205080204" pitchFamily="49" charset="-128"/>
              <a:ea typeface="ＭＳ ゴシック" panose="020B0609070205080204" pitchFamily="49" charset="-128"/>
            </a:endParaRPr>
          </a:p>
        </p:txBody>
      </p:sp>
      <p:graphicFrame>
        <p:nvGraphicFramePr>
          <p:cNvPr id="4" name="オブジェクト 3">
            <a:extLst>
              <a:ext uri="{FF2B5EF4-FFF2-40B4-BE49-F238E27FC236}">
                <a16:creationId xmlns:a16="http://schemas.microsoft.com/office/drawing/2014/main" id="{A27CC668-05F7-4CEF-AC28-80A9FB3542C1}"/>
              </a:ext>
            </a:extLst>
          </p:cNvPr>
          <p:cNvGraphicFramePr>
            <a:graphicFrameLocks noChangeAspect="1"/>
          </p:cNvGraphicFramePr>
          <p:nvPr>
            <p:extLst>
              <p:ext uri="{D42A27DB-BD31-4B8C-83A1-F6EECF244321}">
                <p14:modId xmlns:p14="http://schemas.microsoft.com/office/powerpoint/2010/main" val="1146162440"/>
              </p:ext>
            </p:extLst>
          </p:nvPr>
        </p:nvGraphicFramePr>
        <p:xfrm>
          <a:off x="2535555" y="251460"/>
          <a:ext cx="7120889" cy="3369628"/>
        </p:xfrm>
        <a:graphic>
          <a:graphicData uri="http://schemas.openxmlformats.org/presentationml/2006/ole">
            <mc:AlternateContent xmlns:mc="http://schemas.openxmlformats.org/markup-compatibility/2006">
              <mc:Choice xmlns:v="urn:schemas-microsoft-com:vml" Requires="v">
                <p:oleObj spid="_x0000_s1042" name="Chart" r:id="rId4" imgW="5890320" imgH="2514600" progId="Excel.Chart.8">
                  <p:embed/>
                </p:oleObj>
              </mc:Choice>
              <mc:Fallback>
                <p:oleObj name="Chart" r:id="rId4" imgW="5890320" imgH="2514600" progId="Excel.Chart.8">
                  <p:embed/>
                  <p:pic>
                    <p:nvPicPr>
                      <p:cNvPr id="0" name=""/>
                      <p:cNvPicPr/>
                      <p:nvPr/>
                    </p:nvPicPr>
                    <p:blipFill>
                      <a:blip r:embed="rId5"/>
                      <a:stretch>
                        <a:fillRect/>
                      </a:stretch>
                    </p:blipFill>
                    <p:spPr>
                      <a:xfrm>
                        <a:off x="2535555" y="251460"/>
                        <a:ext cx="7120889" cy="3369628"/>
                      </a:xfrm>
                      <a:prstGeom prst="rect">
                        <a:avLst/>
                      </a:prstGeom>
                    </p:spPr>
                  </p:pic>
                </p:oleObj>
              </mc:Fallback>
            </mc:AlternateContent>
          </a:graphicData>
        </a:graphic>
      </p:graphicFrame>
      <p:pic>
        <p:nvPicPr>
          <p:cNvPr id="5" name="Picture 6" descr="C:\Users\User\Downloads\ロゴ　グレイ.JPG">
            <a:extLst>
              <a:ext uri="{FF2B5EF4-FFF2-40B4-BE49-F238E27FC236}">
                <a16:creationId xmlns:a16="http://schemas.microsoft.com/office/drawing/2014/main" id="{0FA7CFF8-1D45-4F61-865C-37A547FCDA9B}"/>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0180320" y="6547802"/>
            <a:ext cx="1771649" cy="3101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37589594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a:extLst>
              <a:ext uri="{FF2B5EF4-FFF2-40B4-BE49-F238E27FC236}">
                <a16:creationId xmlns:a16="http://schemas.microsoft.com/office/drawing/2014/main" id="{171EBF7F-571B-48CC-B2EE-3125238F5688}"/>
              </a:ext>
            </a:extLst>
          </p:cNvPr>
          <p:cNvSpPr>
            <a:spLocks noGrp="1"/>
          </p:cNvSpPr>
          <p:nvPr>
            <p:ph idx="1"/>
          </p:nvPr>
        </p:nvSpPr>
        <p:spPr>
          <a:xfrm>
            <a:off x="838200" y="605790"/>
            <a:ext cx="10515600" cy="5863590"/>
          </a:xfrm>
        </p:spPr>
        <p:txBody>
          <a:bodyPr>
            <a:normAutofit lnSpcReduction="10000"/>
          </a:bodyPr>
          <a:lstStyle/>
          <a:p>
            <a:pPr marL="0" indent="0">
              <a:buNone/>
            </a:pPr>
            <a:endParaRPr kumimoji="1" lang="en-US" altLang="ja-JP" b="1" dirty="0">
              <a:latin typeface="ＭＳ ゴシック" panose="020B0609070205080204" pitchFamily="49" charset="-128"/>
              <a:ea typeface="ＭＳ ゴシック" panose="020B0609070205080204" pitchFamily="49" charset="-128"/>
            </a:endParaRPr>
          </a:p>
          <a:p>
            <a:pPr marL="0" indent="0" algn="ctr">
              <a:buNone/>
            </a:pPr>
            <a:r>
              <a:rPr kumimoji="1" lang="ja-JP" altLang="en-US" b="1" dirty="0">
                <a:latin typeface="ＭＳ ゴシック" panose="020B0609070205080204" pitchFamily="49" charset="-128"/>
                <a:ea typeface="ＭＳ ゴシック" panose="020B0609070205080204" pitchFamily="49" charset="-128"/>
              </a:rPr>
              <a:t>正解　　</a:t>
            </a:r>
            <a:endParaRPr kumimoji="1" lang="en-US" altLang="ja-JP" b="1" dirty="0">
              <a:latin typeface="ＭＳ ゴシック" panose="020B0609070205080204" pitchFamily="49" charset="-128"/>
              <a:ea typeface="ＭＳ ゴシック" panose="020B0609070205080204" pitchFamily="49" charset="-128"/>
            </a:endParaRPr>
          </a:p>
          <a:p>
            <a:pPr marL="0" indent="0" algn="ctr">
              <a:buNone/>
            </a:pPr>
            <a:endParaRPr kumimoji="1" lang="en-US" altLang="ja-JP" b="1" dirty="0">
              <a:latin typeface="ＭＳ ゴシック" panose="020B0609070205080204" pitchFamily="49" charset="-128"/>
              <a:ea typeface="ＭＳ ゴシック" panose="020B0609070205080204" pitchFamily="49" charset="-128"/>
            </a:endParaRPr>
          </a:p>
          <a:p>
            <a:pPr marL="0" indent="0" algn="ctr">
              <a:buNone/>
            </a:pPr>
            <a:r>
              <a:rPr kumimoji="1" lang="ja-JP" altLang="en-US" b="1" u="sng" dirty="0">
                <a:latin typeface="ＭＳ ゴシック" panose="020B0609070205080204" pitchFamily="49" charset="-128"/>
                <a:ea typeface="ＭＳ ゴシック" panose="020B0609070205080204" pitchFamily="49" charset="-128"/>
              </a:rPr>
              <a:t>①</a:t>
            </a:r>
            <a:r>
              <a:rPr lang="ja-JP" altLang="en-US" b="1" u="sng" dirty="0">
                <a:latin typeface="ＭＳ ゴシック" panose="020B0609070205080204" pitchFamily="49" charset="-128"/>
                <a:ea typeface="ＭＳ ゴシック" panose="020B0609070205080204" pitchFamily="49" charset="-128"/>
              </a:rPr>
              <a:t>　ころぶ　　</a:t>
            </a:r>
            <a:r>
              <a:rPr kumimoji="1" lang="ja-JP" altLang="en-US" b="1" u="sng" dirty="0">
                <a:latin typeface="ＭＳ ゴシック" panose="020B0609070205080204" pitchFamily="49" charset="-128"/>
                <a:ea typeface="ＭＳ ゴシック" panose="020B0609070205080204" pitchFamily="49" charset="-128"/>
              </a:rPr>
              <a:t>②おちる</a:t>
            </a:r>
            <a:r>
              <a:rPr lang="ja-JP" altLang="en-US" b="1" u="sng" dirty="0">
                <a:latin typeface="ＭＳ ゴシック" panose="020B0609070205080204" pitchFamily="49" charset="-128"/>
                <a:ea typeface="ＭＳ ゴシック" panose="020B0609070205080204" pitchFamily="49" charset="-128"/>
              </a:rPr>
              <a:t>　　</a:t>
            </a:r>
            <a:r>
              <a:rPr kumimoji="1" lang="ja-JP" altLang="en-US" b="1" u="sng" dirty="0">
                <a:latin typeface="ＭＳ ゴシック" panose="020B0609070205080204" pitchFamily="49" charset="-128"/>
                <a:ea typeface="ＭＳ ゴシック" panose="020B0609070205080204" pitchFamily="49" charset="-128"/>
              </a:rPr>
              <a:t>③ものがつまる等</a:t>
            </a:r>
            <a:endParaRPr kumimoji="1" lang="en-US" altLang="ja-JP" b="1" u="sng" dirty="0">
              <a:latin typeface="ＭＳ ゴシック" panose="020B0609070205080204" pitchFamily="49" charset="-128"/>
              <a:ea typeface="ＭＳ ゴシック" panose="020B0609070205080204" pitchFamily="49" charset="-128"/>
            </a:endParaRPr>
          </a:p>
          <a:p>
            <a:pPr marL="0" indent="0" algn="ctr">
              <a:buNone/>
            </a:pPr>
            <a:endParaRPr lang="en-US" altLang="ja-JP" b="1" dirty="0">
              <a:latin typeface="ＭＳ ゴシック" panose="020B0609070205080204" pitchFamily="49" charset="-128"/>
              <a:ea typeface="ＭＳ ゴシック" panose="020B0609070205080204" pitchFamily="49" charset="-128"/>
            </a:endParaRPr>
          </a:p>
          <a:p>
            <a:pPr marL="0" indent="0" algn="ctr">
              <a:buNone/>
            </a:pPr>
            <a:endParaRPr kumimoji="1" lang="en-US" altLang="ja-JP" b="1" dirty="0">
              <a:latin typeface="ＭＳ ゴシック" panose="020B0609070205080204" pitchFamily="49" charset="-128"/>
              <a:ea typeface="ＭＳ ゴシック" panose="020B0609070205080204" pitchFamily="49" charset="-128"/>
            </a:endParaRPr>
          </a:p>
          <a:p>
            <a:pPr marL="0" indent="0" algn="ctr">
              <a:buNone/>
            </a:pPr>
            <a:endParaRPr lang="en-US" altLang="ja-JP" b="1" dirty="0">
              <a:latin typeface="ＭＳ ゴシック" panose="020B0609070205080204" pitchFamily="49" charset="-128"/>
              <a:ea typeface="ＭＳ ゴシック" panose="020B0609070205080204" pitchFamily="49" charset="-128"/>
            </a:endParaRPr>
          </a:p>
          <a:p>
            <a:pPr marL="0" indent="0" algn="ctr">
              <a:buNone/>
            </a:pPr>
            <a:endParaRPr kumimoji="1" lang="en-US" altLang="ja-JP" b="1" dirty="0">
              <a:latin typeface="ＭＳ ゴシック" panose="020B0609070205080204" pitchFamily="49" charset="-128"/>
              <a:ea typeface="ＭＳ ゴシック" panose="020B0609070205080204" pitchFamily="49" charset="-128"/>
            </a:endParaRPr>
          </a:p>
          <a:p>
            <a:pPr marL="0" indent="0" algn="just">
              <a:buNone/>
            </a:pPr>
            <a:endParaRPr lang="en-US" altLang="ja-JP" b="1" dirty="0">
              <a:latin typeface="ＭＳ ゴシック" panose="020B0609070205080204" pitchFamily="49" charset="-128"/>
              <a:ea typeface="ＭＳ ゴシック" panose="020B0609070205080204" pitchFamily="49" charset="-128"/>
            </a:endParaRPr>
          </a:p>
          <a:p>
            <a:pPr marL="0" indent="0" algn="ctr">
              <a:buNone/>
            </a:pPr>
            <a:endParaRPr lang="en-US" altLang="ja-JP" b="1" dirty="0">
              <a:latin typeface="ＭＳ ゴシック" panose="020B0609070205080204" pitchFamily="49" charset="-128"/>
              <a:ea typeface="ＭＳ ゴシック" panose="020B0609070205080204" pitchFamily="49" charset="-128"/>
            </a:endParaRPr>
          </a:p>
          <a:p>
            <a:pPr marL="0" indent="0" algn="ctr">
              <a:buNone/>
            </a:pPr>
            <a:r>
              <a:rPr lang="en-US" altLang="ja-JP" b="1" dirty="0">
                <a:latin typeface="ＭＳ ゴシック" panose="020B0609070205080204" pitchFamily="49" charset="-128"/>
                <a:ea typeface="ＭＳ ゴシック" panose="020B0609070205080204" pitchFamily="49" charset="-128"/>
              </a:rPr>
              <a:t>65</a:t>
            </a:r>
            <a:r>
              <a:rPr lang="ja-JP" altLang="en-US" b="1" dirty="0">
                <a:latin typeface="ＭＳ ゴシック" panose="020B0609070205080204" pitchFamily="49" charset="-128"/>
                <a:ea typeface="ＭＳ ゴシック" panose="020B0609070205080204" pitchFamily="49" charset="-128"/>
              </a:rPr>
              <a:t>歳以上の事故の場合、</a:t>
            </a:r>
            <a:endParaRPr lang="en-US" altLang="ja-JP" b="1" dirty="0">
              <a:latin typeface="ＭＳ ゴシック" panose="020B0609070205080204" pitchFamily="49" charset="-128"/>
              <a:ea typeface="ＭＳ ゴシック" panose="020B0609070205080204" pitchFamily="49" charset="-128"/>
            </a:endParaRPr>
          </a:p>
          <a:p>
            <a:pPr marL="0" indent="0" algn="ctr">
              <a:buNone/>
            </a:pPr>
            <a:r>
              <a:rPr lang="ja-JP" altLang="en-US" b="1" dirty="0">
                <a:latin typeface="ＭＳ ゴシック" panose="020B0609070205080204" pitchFamily="49" charset="-128"/>
                <a:ea typeface="ＭＳ ゴシック" panose="020B0609070205080204" pitchFamily="49" charset="-128"/>
              </a:rPr>
              <a:t>他の年代と比較すると重症化しやすい傾向がある。</a:t>
            </a:r>
            <a:endParaRPr kumimoji="1" lang="en-US" altLang="ja-JP" b="1" dirty="0">
              <a:latin typeface="ＭＳ ゴシック" panose="020B0609070205080204" pitchFamily="49" charset="-128"/>
              <a:ea typeface="ＭＳ ゴシック" panose="020B0609070205080204" pitchFamily="49" charset="-128"/>
            </a:endParaRPr>
          </a:p>
          <a:p>
            <a:pPr marL="0" indent="0" algn="ctr">
              <a:buNone/>
            </a:pPr>
            <a:endParaRPr lang="en-US" altLang="ja-JP" b="1" dirty="0">
              <a:latin typeface="ＭＳ ゴシック" panose="020B0609070205080204" pitchFamily="49" charset="-128"/>
              <a:ea typeface="ＭＳ ゴシック" panose="020B0609070205080204" pitchFamily="49" charset="-128"/>
            </a:endParaRPr>
          </a:p>
          <a:p>
            <a:pPr marL="0" indent="0" algn="ctr">
              <a:buNone/>
            </a:pPr>
            <a:endParaRPr kumimoji="1" lang="en-US" altLang="ja-JP" b="1" dirty="0">
              <a:latin typeface="ＭＳ ゴシック" panose="020B0609070205080204" pitchFamily="49" charset="-128"/>
              <a:ea typeface="ＭＳ ゴシック" panose="020B0609070205080204" pitchFamily="49" charset="-128"/>
            </a:endParaRPr>
          </a:p>
        </p:txBody>
      </p:sp>
      <p:pic>
        <p:nvPicPr>
          <p:cNvPr id="4" name="図 3">
            <a:extLst>
              <a:ext uri="{FF2B5EF4-FFF2-40B4-BE49-F238E27FC236}">
                <a16:creationId xmlns:a16="http://schemas.microsoft.com/office/drawing/2014/main" id="{E9D83183-AB6D-43F4-935F-35B21FCFD701}"/>
              </a:ext>
            </a:extLst>
          </p:cNvPr>
          <p:cNvPicPr>
            <a:picLocks noChangeAspect="1"/>
          </p:cNvPicPr>
          <p:nvPr/>
        </p:nvPicPr>
        <p:blipFill>
          <a:blip r:embed="rId3"/>
          <a:stretch>
            <a:fillRect/>
          </a:stretch>
        </p:blipFill>
        <p:spPr>
          <a:xfrm>
            <a:off x="158496" y="3111752"/>
            <a:ext cx="11899392" cy="1745998"/>
          </a:xfrm>
          <a:prstGeom prst="rect">
            <a:avLst/>
          </a:prstGeom>
        </p:spPr>
      </p:pic>
      <p:pic>
        <p:nvPicPr>
          <p:cNvPr id="5" name="Picture 6" descr="C:\Users\User\Downloads\ロゴ　グレイ.JPG">
            <a:extLst>
              <a:ext uri="{FF2B5EF4-FFF2-40B4-BE49-F238E27FC236}">
                <a16:creationId xmlns:a16="http://schemas.microsoft.com/office/drawing/2014/main" id="{0FA7CFF8-1D45-4F61-865C-37A547FCDA9B}"/>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216896" y="6364224"/>
            <a:ext cx="1696402" cy="39338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7052423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コンテンツ プレースホルダー 6">
            <a:extLst>
              <a:ext uri="{FF2B5EF4-FFF2-40B4-BE49-F238E27FC236}">
                <a16:creationId xmlns:a16="http://schemas.microsoft.com/office/drawing/2014/main" id="{56651952-B5E0-4EFE-8526-8D478BB84152}"/>
              </a:ext>
            </a:extLst>
          </p:cNvPr>
          <p:cNvSpPr>
            <a:spLocks noGrp="1"/>
          </p:cNvSpPr>
          <p:nvPr>
            <p:ph idx="1"/>
          </p:nvPr>
        </p:nvSpPr>
        <p:spPr>
          <a:xfrm>
            <a:off x="838200" y="960120"/>
            <a:ext cx="10515600" cy="5647944"/>
          </a:xfrm>
        </p:spPr>
        <p:txBody>
          <a:bodyPr>
            <a:normAutofit fontScale="92500" lnSpcReduction="10000"/>
          </a:bodyPr>
          <a:lstStyle/>
          <a:p>
            <a:endParaRPr kumimoji="1" lang="en-US" altLang="ja-JP" dirty="0"/>
          </a:p>
          <a:p>
            <a:endParaRPr lang="en-US" altLang="ja-JP" dirty="0"/>
          </a:p>
          <a:p>
            <a:endParaRPr kumimoji="1" lang="en-US" altLang="ja-JP" dirty="0"/>
          </a:p>
          <a:p>
            <a:endParaRPr lang="en-US" altLang="ja-JP" dirty="0"/>
          </a:p>
          <a:p>
            <a:endParaRPr kumimoji="1" lang="en-US" altLang="ja-JP" dirty="0"/>
          </a:p>
          <a:p>
            <a:endParaRPr lang="en-US" altLang="ja-JP" dirty="0"/>
          </a:p>
          <a:p>
            <a:pPr marL="0" indent="0" algn="ctr">
              <a:buNone/>
            </a:pPr>
            <a:endParaRPr lang="en-US" altLang="ja-JP" b="1" dirty="0">
              <a:latin typeface="ＭＳ ゴシック" panose="020B0609070205080204" pitchFamily="49" charset="-128"/>
              <a:ea typeface="ＭＳ ゴシック" panose="020B0609070205080204" pitchFamily="49" charset="-128"/>
            </a:endParaRPr>
          </a:p>
          <a:p>
            <a:pPr marL="0" indent="0" algn="ctr">
              <a:buNone/>
            </a:pPr>
            <a:endParaRPr lang="en-US" altLang="ja-JP" b="1" dirty="0">
              <a:latin typeface="ＭＳ ゴシック" panose="020B0609070205080204" pitchFamily="49" charset="-128"/>
              <a:ea typeface="ＭＳ ゴシック" panose="020B0609070205080204" pitchFamily="49" charset="-128"/>
            </a:endParaRPr>
          </a:p>
          <a:p>
            <a:pPr marL="0" indent="0" algn="ctr">
              <a:buNone/>
            </a:pPr>
            <a:endParaRPr lang="en-US" altLang="ja-JP" b="1" dirty="0">
              <a:latin typeface="ＭＳ ゴシック" panose="020B0609070205080204" pitchFamily="49" charset="-128"/>
              <a:ea typeface="ＭＳ ゴシック" panose="020B0609070205080204" pitchFamily="49" charset="-128"/>
            </a:endParaRPr>
          </a:p>
          <a:p>
            <a:pPr marL="0" indent="0" algn="ctr">
              <a:buNone/>
            </a:pPr>
            <a:r>
              <a:rPr lang="ja-JP" altLang="en-US" b="1" dirty="0">
                <a:latin typeface="ＭＳ ゴシック" panose="020B0609070205080204" pitchFamily="49" charset="-128"/>
                <a:ea typeface="ＭＳ ゴシック" panose="020B0609070205080204" pitchFamily="49" charset="-128"/>
              </a:rPr>
              <a:t>事故種ごとの事故発生の多かった要因ベスト５です。</a:t>
            </a:r>
            <a:endParaRPr kumimoji="1" lang="en-US" altLang="ja-JP" b="1" dirty="0">
              <a:latin typeface="ＭＳ ゴシック" panose="020B0609070205080204" pitchFamily="49" charset="-128"/>
              <a:ea typeface="ＭＳ ゴシック" panose="020B0609070205080204" pitchFamily="49" charset="-128"/>
            </a:endParaRPr>
          </a:p>
          <a:p>
            <a:pPr marL="0" indent="0">
              <a:buNone/>
            </a:pPr>
            <a:endParaRPr lang="en-US" altLang="ja-JP" b="1" dirty="0">
              <a:latin typeface="ＭＳ ゴシック" panose="020B0609070205080204" pitchFamily="49" charset="-128"/>
              <a:ea typeface="ＭＳ ゴシック" panose="020B0609070205080204" pitchFamily="49" charset="-128"/>
            </a:endParaRPr>
          </a:p>
          <a:p>
            <a:pPr marL="0" indent="0" algn="ctr">
              <a:buNone/>
            </a:pPr>
            <a:r>
              <a:rPr lang="ja-JP" altLang="en-US" b="1" dirty="0">
                <a:latin typeface="ＭＳ ゴシック" panose="020B0609070205080204" pitchFamily="49" charset="-128"/>
                <a:ea typeface="ＭＳ ゴシック" panose="020B0609070205080204" pitchFamily="49" charset="-128"/>
              </a:rPr>
              <a:t>問題　　①②に入る要因は何でしょう？</a:t>
            </a:r>
            <a:endParaRPr lang="en-US" altLang="ja-JP" b="1" dirty="0">
              <a:latin typeface="ＭＳ ゴシック" panose="020B0609070205080204" pitchFamily="49" charset="-128"/>
              <a:ea typeface="ＭＳ ゴシック" panose="020B0609070205080204" pitchFamily="49" charset="-128"/>
            </a:endParaRPr>
          </a:p>
          <a:p>
            <a:pPr marL="0" indent="0">
              <a:buNone/>
            </a:pPr>
            <a:endParaRPr kumimoji="1" lang="en-US" altLang="ja-JP" dirty="0"/>
          </a:p>
          <a:p>
            <a:pPr marL="0" indent="0">
              <a:buNone/>
            </a:pPr>
            <a:endParaRPr kumimoji="1" lang="ja-JP" altLang="en-US" dirty="0"/>
          </a:p>
        </p:txBody>
      </p:sp>
      <p:pic>
        <p:nvPicPr>
          <p:cNvPr id="8" name="図 7">
            <a:extLst>
              <a:ext uri="{FF2B5EF4-FFF2-40B4-BE49-F238E27FC236}">
                <a16:creationId xmlns:a16="http://schemas.microsoft.com/office/drawing/2014/main" id="{06239D13-ED33-405B-8792-AE15DFF83903}"/>
              </a:ext>
            </a:extLst>
          </p:cNvPr>
          <p:cNvPicPr>
            <a:picLocks noChangeAspect="1"/>
          </p:cNvPicPr>
          <p:nvPr/>
        </p:nvPicPr>
        <p:blipFill>
          <a:blip r:embed="rId3"/>
          <a:stretch>
            <a:fillRect/>
          </a:stretch>
        </p:blipFill>
        <p:spPr>
          <a:xfrm>
            <a:off x="2292096" y="560832"/>
            <a:ext cx="7376160" cy="3803904"/>
          </a:xfrm>
          <a:prstGeom prst="rect">
            <a:avLst/>
          </a:prstGeom>
        </p:spPr>
      </p:pic>
      <p:pic>
        <p:nvPicPr>
          <p:cNvPr id="4" name="Picture 6" descr="C:\Users\User\Downloads\ロゴ　グレイ.JPG">
            <a:extLst>
              <a:ext uri="{FF2B5EF4-FFF2-40B4-BE49-F238E27FC236}">
                <a16:creationId xmlns:a16="http://schemas.microsoft.com/office/drawing/2014/main" id="{0FA7CFF8-1D45-4F61-865C-37A547FCDA9B}"/>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338816" y="6449567"/>
            <a:ext cx="1757362" cy="3537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28040631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a:extLst>
              <a:ext uri="{FF2B5EF4-FFF2-40B4-BE49-F238E27FC236}">
                <a16:creationId xmlns:a16="http://schemas.microsoft.com/office/drawing/2014/main" id="{FEB6132C-9CEB-4A9B-B976-D4517D100871}"/>
              </a:ext>
            </a:extLst>
          </p:cNvPr>
          <p:cNvSpPr>
            <a:spLocks noGrp="1"/>
          </p:cNvSpPr>
          <p:nvPr>
            <p:ph idx="1"/>
          </p:nvPr>
        </p:nvSpPr>
        <p:spPr>
          <a:xfrm>
            <a:off x="838200" y="768096"/>
            <a:ext cx="10515600" cy="5408867"/>
          </a:xfrm>
        </p:spPr>
        <p:txBody>
          <a:bodyPr>
            <a:normAutofit/>
          </a:bodyPr>
          <a:lstStyle/>
          <a:p>
            <a:pPr marL="0" indent="0" algn="ctr">
              <a:buNone/>
            </a:pPr>
            <a:r>
              <a:rPr lang="ja-JP" altLang="en-US" b="1" dirty="0"/>
              <a:t>正解　　</a:t>
            </a:r>
            <a:endParaRPr lang="en-US" altLang="ja-JP" b="1" dirty="0"/>
          </a:p>
          <a:p>
            <a:pPr marL="0" indent="0" algn="ctr">
              <a:buNone/>
            </a:pPr>
            <a:endParaRPr lang="en-US" altLang="ja-JP" b="1" dirty="0"/>
          </a:p>
          <a:p>
            <a:pPr marL="0" indent="0" algn="ctr">
              <a:buNone/>
            </a:pPr>
            <a:r>
              <a:rPr lang="ja-JP" altLang="en-US" b="1" u="sng" dirty="0"/>
              <a:t>①階段　　②包み・袋</a:t>
            </a:r>
            <a:endParaRPr lang="en-US" altLang="ja-JP" b="1" u="sng" dirty="0"/>
          </a:p>
          <a:p>
            <a:pPr marL="0" indent="0" algn="ctr">
              <a:buNone/>
            </a:pPr>
            <a:endParaRPr kumimoji="1" lang="en-US" altLang="ja-JP" b="1" dirty="0"/>
          </a:p>
          <a:p>
            <a:pPr marL="0" indent="0">
              <a:buNone/>
            </a:pPr>
            <a:r>
              <a:rPr lang="ja-JP" altLang="en-US" b="1" dirty="0">
                <a:solidFill>
                  <a:srgbClr val="FF0000"/>
                </a:solidFill>
              </a:rPr>
              <a:t>小さな包みや小袋</a:t>
            </a:r>
            <a:r>
              <a:rPr lang="ja-JP" altLang="en-US" b="1" dirty="0"/>
              <a:t>も意外と事故につながりやすいのですね。</a:t>
            </a:r>
            <a:endParaRPr lang="en-US" altLang="ja-JP" b="1" dirty="0"/>
          </a:p>
          <a:p>
            <a:pPr marL="0" indent="0">
              <a:buNone/>
            </a:pPr>
            <a:r>
              <a:rPr lang="ja-JP" altLang="en-US" b="1" dirty="0"/>
              <a:t>「ころぶ」事故では</a:t>
            </a:r>
            <a:r>
              <a:rPr lang="ja-JP" altLang="en-US" b="1" dirty="0">
                <a:solidFill>
                  <a:srgbClr val="FF0000"/>
                </a:solidFill>
              </a:rPr>
              <a:t>道路、廊下、段差</a:t>
            </a:r>
            <a:r>
              <a:rPr lang="ja-JP" altLang="en-US" b="1" dirty="0"/>
              <a:t>で多く発生しています。</a:t>
            </a:r>
            <a:endParaRPr lang="en-US" altLang="ja-JP" b="1" dirty="0"/>
          </a:p>
          <a:p>
            <a:pPr marL="0" indent="0">
              <a:buNone/>
            </a:pPr>
            <a:r>
              <a:rPr lang="ja-JP" altLang="en-US" b="1" dirty="0"/>
              <a:t>「落ちる」事故では、</a:t>
            </a:r>
            <a:r>
              <a:rPr lang="ja-JP" altLang="en-US" b="1" dirty="0">
                <a:solidFill>
                  <a:srgbClr val="FF0000"/>
                </a:solidFill>
              </a:rPr>
              <a:t>階段、ベッド、椅子</a:t>
            </a:r>
            <a:r>
              <a:rPr lang="ja-JP" altLang="en-US" b="1" dirty="0"/>
              <a:t>が多くなっており、</a:t>
            </a:r>
            <a:endParaRPr lang="en-US" altLang="ja-JP" b="1" dirty="0"/>
          </a:p>
          <a:p>
            <a:pPr marL="0" indent="0">
              <a:buNone/>
            </a:pPr>
            <a:r>
              <a:rPr lang="ja-JP" altLang="en-US" b="1" dirty="0"/>
              <a:t> </a:t>
            </a:r>
            <a:endParaRPr lang="en-US" altLang="ja-JP" b="1" dirty="0"/>
          </a:p>
          <a:p>
            <a:pPr marL="0" indent="0">
              <a:buNone/>
            </a:pPr>
            <a:r>
              <a:rPr lang="en-US" altLang="ja-JP" b="1" dirty="0"/>
              <a:t> </a:t>
            </a:r>
            <a:r>
              <a:rPr lang="ja-JP" altLang="en-US" b="1" dirty="0"/>
              <a:t>また、表にはありませんが「おぼれる」事故は、</a:t>
            </a:r>
            <a:endParaRPr lang="en-US" altLang="ja-JP" b="1" dirty="0"/>
          </a:p>
          <a:p>
            <a:pPr marL="0" indent="0">
              <a:buNone/>
            </a:pPr>
            <a:r>
              <a:rPr lang="ja-JP" altLang="en-US" b="1" dirty="0">
                <a:solidFill>
                  <a:srgbClr val="FF0000"/>
                </a:solidFill>
              </a:rPr>
              <a:t> そのほとんどが浴槽</a:t>
            </a:r>
            <a:r>
              <a:rPr lang="ja-JP" altLang="en-US" b="1" dirty="0"/>
              <a:t>で発生しています。</a:t>
            </a:r>
            <a:endParaRPr kumimoji="1" lang="ja-JP" altLang="en-US" b="1" dirty="0"/>
          </a:p>
        </p:txBody>
      </p:sp>
      <p:pic>
        <p:nvPicPr>
          <p:cNvPr id="5" name="Picture 6" descr="C:\Users\User\Downloads\ロゴ　グレイ.JPG">
            <a:extLst>
              <a:ext uri="{FF2B5EF4-FFF2-40B4-BE49-F238E27FC236}">
                <a16:creationId xmlns:a16="http://schemas.microsoft.com/office/drawing/2014/main" id="{28CD9CF8-49BE-4CB0-A3CA-7D58E19FE6C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715309" y="6404706"/>
            <a:ext cx="2295525" cy="390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69598578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a:extLst>
              <a:ext uri="{FF2B5EF4-FFF2-40B4-BE49-F238E27FC236}">
                <a16:creationId xmlns:a16="http://schemas.microsoft.com/office/drawing/2014/main" id="{74FD63FD-2BCE-4EE0-9B68-735D78C7D990}"/>
              </a:ext>
            </a:extLst>
          </p:cNvPr>
          <p:cNvSpPr>
            <a:spLocks noGrp="1"/>
          </p:cNvSpPr>
          <p:nvPr>
            <p:ph idx="1"/>
          </p:nvPr>
        </p:nvSpPr>
        <p:spPr>
          <a:xfrm>
            <a:off x="838200" y="431958"/>
            <a:ext cx="11037570" cy="5696903"/>
          </a:xfrm>
        </p:spPr>
        <p:txBody>
          <a:bodyPr>
            <a:normAutofit fontScale="92500" lnSpcReduction="10000"/>
          </a:bodyPr>
          <a:lstStyle/>
          <a:p>
            <a:pPr marL="0" indent="0">
              <a:buNone/>
            </a:pPr>
            <a:endParaRPr lang="en-US" altLang="ja-JP" sz="2000" dirty="0"/>
          </a:p>
          <a:p>
            <a:pPr marL="0" indent="0">
              <a:buNone/>
            </a:pPr>
            <a:r>
              <a:rPr lang="ja-JP" altLang="en-US" dirty="0">
                <a:latin typeface="ＭＳ ゴシック" panose="020B0609070205080204" pitchFamily="49" charset="-128"/>
                <a:ea typeface="ＭＳ ゴシック" panose="020B0609070205080204" pitchFamily="49" charset="-128"/>
              </a:rPr>
              <a:t>　高齢者の日常生活における事故の傾向を確認しました。</a:t>
            </a:r>
            <a:endParaRPr lang="en-US" altLang="ja-JP" dirty="0">
              <a:latin typeface="ＭＳ ゴシック" panose="020B0609070205080204" pitchFamily="49" charset="-128"/>
              <a:ea typeface="ＭＳ ゴシック" panose="020B0609070205080204" pitchFamily="49" charset="-128"/>
            </a:endParaRPr>
          </a:p>
          <a:p>
            <a:pPr marL="0" indent="0">
              <a:buNone/>
            </a:pPr>
            <a:r>
              <a:rPr lang="ja-JP" altLang="en-US" dirty="0">
                <a:latin typeface="ＭＳ ゴシック" panose="020B0609070205080204" pitchFamily="49" charset="-128"/>
                <a:ea typeface="ＭＳ ゴシック" panose="020B0609070205080204" pitchFamily="49" charset="-128"/>
              </a:rPr>
              <a:t>　さて、皆様の職場では、どのような事故が想定されますか？</a:t>
            </a:r>
            <a:endParaRPr lang="en-US" altLang="ja-JP" dirty="0">
              <a:latin typeface="ＭＳ ゴシック" panose="020B0609070205080204" pitchFamily="49" charset="-128"/>
              <a:ea typeface="ＭＳ ゴシック" panose="020B0609070205080204" pitchFamily="49" charset="-128"/>
            </a:endParaRPr>
          </a:p>
          <a:p>
            <a:pPr marL="0" indent="0">
              <a:buNone/>
            </a:pPr>
            <a:endParaRPr lang="en-US" altLang="ja-JP" dirty="0">
              <a:latin typeface="ＭＳ ゴシック" panose="020B0609070205080204" pitchFamily="49" charset="-128"/>
              <a:ea typeface="ＭＳ ゴシック" panose="020B0609070205080204" pitchFamily="49" charset="-128"/>
            </a:endParaRPr>
          </a:p>
          <a:p>
            <a:pPr marL="0" indent="0">
              <a:buNone/>
            </a:pPr>
            <a:r>
              <a:rPr lang="ja-JP" altLang="en-US" dirty="0">
                <a:latin typeface="ＭＳ ゴシック" panose="020B0609070205080204" pitchFamily="49" charset="-128"/>
                <a:ea typeface="ＭＳ ゴシック" panose="020B0609070205080204" pitchFamily="49" charset="-128"/>
              </a:rPr>
              <a:t>　事故が起こる可能性について？</a:t>
            </a:r>
            <a:endParaRPr lang="en-US" altLang="ja-JP" dirty="0">
              <a:latin typeface="ＭＳ ゴシック" panose="020B0609070205080204" pitchFamily="49" charset="-128"/>
              <a:ea typeface="ＭＳ ゴシック" panose="020B0609070205080204" pitchFamily="49" charset="-128"/>
            </a:endParaRPr>
          </a:p>
          <a:p>
            <a:pPr marL="0" indent="0">
              <a:buNone/>
            </a:pPr>
            <a:r>
              <a:rPr lang="ja-JP" altLang="en-US" dirty="0">
                <a:latin typeface="ＭＳ ゴシック" panose="020B0609070205080204" pitchFamily="49" charset="-128"/>
                <a:ea typeface="ＭＳ ゴシック" panose="020B0609070205080204" pitchFamily="49" charset="-128"/>
              </a:rPr>
              <a:t>　なるべく５Ｗ１Ｈを意識して、</a:t>
            </a:r>
            <a:endParaRPr lang="en-US" altLang="ja-JP" dirty="0">
              <a:latin typeface="ＭＳ ゴシック" panose="020B0609070205080204" pitchFamily="49" charset="-128"/>
              <a:ea typeface="ＭＳ ゴシック" panose="020B0609070205080204" pitchFamily="49" charset="-128"/>
            </a:endParaRPr>
          </a:p>
          <a:p>
            <a:pPr marL="0" indent="0">
              <a:buNone/>
            </a:pPr>
            <a:r>
              <a:rPr lang="ja-JP" altLang="en-US" dirty="0">
                <a:latin typeface="ＭＳ ゴシック" panose="020B0609070205080204" pitchFamily="49" charset="-128"/>
                <a:ea typeface="ＭＳ ゴシック" panose="020B0609070205080204" pitchFamily="49" charset="-128"/>
              </a:rPr>
              <a:t> （誰が、いつ、どこで、なぜ、どうして、どんな</a:t>
            </a:r>
            <a:r>
              <a:rPr lang="en-US" altLang="ja-JP" dirty="0">
                <a:latin typeface="ＭＳ ゴシック" panose="020B0609070205080204" pitchFamily="49" charset="-128"/>
                <a:ea typeface="ＭＳ ゴシック" panose="020B0609070205080204" pitchFamily="49" charset="-128"/>
              </a:rPr>
              <a:t>…</a:t>
            </a:r>
            <a:r>
              <a:rPr lang="ja-JP" altLang="en-US" dirty="0">
                <a:latin typeface="ＭＳ ゴシック" panose="020B0609070205080204" pitchFamily="49" charset="-128"/>
                <a:ea typeface="ＭＳ ゴシック" panose="020B0609070205080204" pitchFamily="49" charset="-128"/>
              </a:rPr>
              <a:t>）</a:t>
            </a:r>
            <a:endParaRPr lang="en-US" altLang="ja-JP" dirty="0">
              <a:latin typeface="ＭＳ ゴシック" panose="020B0609070205080204" pitchFamily="49" charset="-128"/>
              <a:ea typeface="ＭＳ ゴシック" panose="020B0609070205080204" pitchFamily="49" charset="-128"/>
            </a:endParaRPr>
          </a:p>
          <a:p>
            <a:pPr marL="0" indent="0">
              <a:buNone/>
            </a:pPr>
            <a:r>
              <a:rPr lang="ja-JP" altLang="en-US" dirty="0">
                <a:latin typeface="ＭＳ ゴシック" panose="020B0609070205080204" pitchFamily="49" charset="-128"/>
                <a:ea typeface="ＭＳ ゴシック" panose="020B0609070205080204" pitchFamily="49" charset="-128"/>
              </a:rPr>
              <a:t>　グループで考えてみましょう（５分）。</a:t>
            </a:r>
            <a:endParaRPr lang="en-US" altLang="ja-JP" dirty="0">
              <a:latin typeface="ＭＳ ゴシック" panose="020B0609070205080204" pitchFamily="49" charset="-128"/>
              <a:ea typeface="ＭＳ ゴシック" panose="020B0609070205080204" pitchFamily="49" charset="-128"/>
            </a:endParaRPr>
          </a:p>
          <a:p>
            <a:pPr marL="0" indent="0">
              <a:buNone/>
            </a:pPr>
            <a:endParaRPr lang="en-US" altLang="ja-JP" dirty="0">
              <a:latin typeface="ＭＳ ゴシック" panose="020B0609070205080204" pitchFamily="49" charset="-128"/>
              <a:ea typeface="ＭＳ ゴシック" panose="020B0609070205080204" pitchFamily="49" charset="-128"/>
            </a:endParaRPr>
          </a:p>
          <a:p>
            <a:pPr marL="0" indent="0">
              <a:buNone/>
            </a:pPr>
            <a:r>
              <a:rPr lang="ja-JP" altLang="en-US" dirty="0">
                <a:latin typeface="ＭＳ ゴシック" panose="020B0609070205080204" pitchFamily="49" charset="-128"/>
                <a:ea typeface="ＭＳ ゴシック" panose="020B0609070205080204" pitchFamily="49" charset="-128"/>
              </a:rPr>
              <a:t>　</a:t>
            </a:r>
            <a:endParaRPr lang="en-US" altLang="ja-JP" dirty="0">
              <a:latin typeface="ＭＳ ゴシック" panose="020B0609070205080204" pitchFamily="49" charset="-128"/>
              <a:ea typeface="ＭＳ ゴシック" panose="020B0609070205080204" pitchFamily="49" charset="-128"/>
            </a:endParaRPr>
          </a:p>
          <a:p>
            <a:pPr marL="0" indent="0">
              <a:buNone/>
            </a:pPr>
            <a:r>
              <a:rPr lang="ja-JP" altLang="en-US" dirty="0">
                <a:latin typeface="ＭＳ ゴシック" panose="020B0609070205080204" pitchFamily="49" charset="-128"/>
                <a:ea typeface="ＭＳ ゴシック" panose="020B0609070205080204" pitchFamily="49" charset="-128"/>
              </a:rPr>
              <a:t>例）Ａさんが、夜間に、尿意をもよおし、一人でトイレに行こうとして、</a:t>
            </a:r>
            <a:endParaRPr lang="en-US" altLang="ja-JP" dirty="0">
              <a:latin typeface="ＭＳ ゴシック" panose="020B0609070205080204" pitchFamily="49" charset="-128"/>
              <a:ea typeface="ＭＳ ゴシック" panose="020B0609070205080204" pitchFamily="49" charset="-128"/>
            </a:endParaRPr>
          </a:p>
          <a:p>
            <a:pPr marL="0" indent="0">
              <a:buNone/>
            </a:pPr>
            <a:r>
              <a:rPr lang="ja-JP" altLang="en-US" dirty="0">
                <a:latin typeface="ＭＳ ゴシック" panose="020B0609070205080204" pitchFamily="49" charset="-128"/>
                <a:ea typeface="ＭＳ ゴシック" panose="020B0609070205080204" pitchFamily="49" charset="-128"/>
              </a:rPr>
              <a:t>　　ベッドから降りようとして転落する</a:t>
            </a:r>
            <a:r>
              <a:rPr lang="en-US" altLang="ja-JP" dirty="0">
                <a:latin typeface="ＭＳ ゴシック" panose="020B0609070205080204" pitchFamily="49" charset="-128"/>
                <a:ea typeface="ＭＳ ゴシック" panose="020B0609070205080204" pitchFamily="49" charset="-128"/>
              </a:rPr>
              <a:t>…</a:t>
            </a:r>
          </a:p>
          <a:p>
            <a:pPr marL="0" indent="0">
              <a:buNone/>
            </a:pPr>
            <a:r>
              <a:rPr lang="ja-JP" altLang="en-US" dirty="0">
                <a:latin typeface="ＭＳ ゴシック" panose="020B0609070205080204" pitchFamily="49" charset="-128"/>
                <a:ea typeface="ＭＳ ゴシック" panose="020B0609070205080204" pitchFamily="49" charset="-128"/>
              </a:rPr>
              <a:t>　　　</a:t>
            </a:r>
            <a:endParaRPr lang="en-US" altLang="ja-JP" dirty="0">
              <a:latin typeface="ＭＳ ゴシック" panose="020B0609070205080204" pitchFamily="49" charset="-128"/>
              <a:ea typeface="ＭＳ ゴシック" panose="020B0609070205080204" pitchFamily="49" charset="-128"/>
            </a:endParaRPr>
          </a:p>
        </p:txBody>
      </p:sp>
      <p:pic>
        <p:nvPicPr>
          <p:cNvPr id="4" name="Picture 6" descr="C:\Users\User\Downloads\ロゴ　グレイ.JPG">
            <a:extLst>
              <a:ext uri="{FF2B5EF4-FFF2-40B4-BE49-F238E27FC236}">
                <a16:creationId xmlns:a16="http://schemas.microsoft.com/office/drawing/2014/main" id="{0FA7CFF8-1D45-4F61-865C-37A547FCDA9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715309" y="6404706"/>
            <a:ext cx="2295525" cy="390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90649302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a:extLst>
              <a:ext uri="{FF2B5EF4-FFF2-40B4-BE49-F238E27FC236}">
                <a16:creationId xmlns:a16="http://schemas.microsoft.com/office/drawing/2014/main" id="{73EF5D69-BA82-450A-BB0C-15E438DE4286}"/>
              </a:ext>
            </a:extLst>
          </p:cNvPr>
          <p:cNvSpPr>
            <a:spLocks noGrp="1"/>
          </p:cNvSpPr>
          <p:nvPr>
            <p:ph idx="1"/>
          </p:nvPr>
        </p:nvSpPr>
        <p:spPr>
          <a:xfrm>
            <a:off x="838200" y="548640"/>
            <a:ext cx="10515600" cy="5628323"/>
          </a:xfrm>
        </p:spPr>
        <p:txBody>
          <a:bodyPr>
            <a:normAutofit/>
          </a:bodyPr>
          <a:lstStyle/>
          <a:p>
            <a:pPr marL="0" indent="0">
              <a:buNone/>
            </a:pPr>
            <a:endParaRPr lang="en-US" altLang="ja-JP" dirty="0"/>
          </a:p>
          <a:p>
            <a:pPr marL="0" indent="0">
              <a:buNone/>
            </a:pPr>
            <a:r>
              <a:rPr lang="ja-JP" altLang="en-US" sz="3000" dirty="0">
                <a:latin typeface="ＭＳ ゴシック" panose="020B0609070205080204" pitchFamily="49" charset="-128"/>
                <a:ea typeface="ＭＳ ゴシック" panose="020B0609070205080204" pitchFamily="49" charset="-128"/>
              </a:rPr>
              <a:t>ハインリッヒの法則</a:t>
            </a:r>
            <a:endParaRPr lang="en-US" altLang="ja-JP" sz="3000" dirty="0">
              <a:latin typeface="ＭＳ ゴシック" panose="020B0609070205080204" pitchFamily="49" charset="-128"/>
              <a:ea typeface="ＭＳ ゴシック" panose="020B0609070205080204" pitchFamily="49" charset="-128"/>
            </a:endParaRPr>
          </a:p>
          <a:p>
            <a:pPr marL="0" indent="0">
              <a:buNone/>
            </a:pPr>
            <a:endParaRPr lang="en-US" altLang="ja-JP" sz="3000" dirty="0">
              <a:latin typeface="ＭＳ ゴシック" panose="020B0609070205080204" pitchFamily="49" charset="-128"/>
              <a:ea typeface="ＭＳ ゴシック" panose="020B0609070205080204" pitchFamily="49" charset="-128"/>
            </a:endParaRPr>
          </a:p>
          <a:p>
            <a:pPr marL="0" indent="0">
              <a:buNone/>
            </a:pPr>
            <a:r>
              <a:rPr lang="ja-JP" altLang="en-US" sz="3000" dirty="0">
                <a:latin typeface="ＭＳ ゴシック" panose="020B0609070205080204" pitchFamily="49" charset="-128"/>
                <a:ea typeface="ＭＳ ゴシック" panose="020B0609070205080204" pitchFamily="49" charset="-128"/>
              </a:rPr>
              <a:t>アメリカの技師ハインリッヒが労働災害の事例の統計を分析した結果導き出した法則です。</a:t>
            </a:r>
            <a:endParaRPr lang="en-US" altLang="ja-JP" sz="3000" dirty="0">
              <a:latin typeface="ＭＳ ゴシック" panose="020B0609070205080204" pitchFamily="49" charset="-128"/>
              <a:ea typeface="ＭＳ ゴシック" panose="020B0609070205080204" pitchFamily="49" charset="-128"/>
            </a:endParaRPr>
          </a:p>
          <a:p>
            <a:pPr marL="0" indent="0">
              <a:buNone/>
            </a:pPr>
            <a:r>
              <a:rPr lang="ja-JP" altLang="en-US" sz="3000" dirty="0">
                <a:latin typeface="ＭＳ ゴシック" panose="020B0609070205080204" pitchFamily="49" charset="-128"/>
                <a:ea typeface="ＭＳ ゴシック" panose="020B0609070205080204" pitchFamily="49" charset="-128"/>
              </a:rPr>
              <a:t>次のカッコに入る数字は？</a:t>
            </a:r>
            <a:endParaRPr lang="en-US" altLang="ja-JP" sz="3000" dirty="0">
              <a:latin typeface="ＭＳ ゴシック" panose="020B0609070205080204" pitchFamily="49" charset="-128"/>
              <a:ea typeface="ＭＳ ゴシック" panose="020B0609070205080204" pitchFamily="49" charset="-128"/>
            </a:endParaRPr>
          </a:p>
          <a:p>
            <a:pPr marL="0" indent="0">
              <a:buNone/>
            </a:pPr>
            <a:endParaRPr lang="en-US" altLang="ja-JP" sz="3000" dirty="0">
              <a:latin typeface="ＭＳ ゴシック" panose="020B0609070205080204" pitchFamily="49" charset="-128"/>
              <a:ea typeface="ＭＳ ゴシック" panose="020B0609070205080204" pitchFamily="49" charset="-128"/>
            </a:endParaRPr>
          </a:p>
          <a:p>
            <a:pPr marL="0" indent="0">
              <a:buNone/>
            </a:pPr>
            <a:r>
              <a:rPr lang="ja-JP" altLang="en-US" sz="3000" dirty="0">
                <a:latin typeface="ＭＳ ゴシック" panose="020B0609070205080204" pitchFamily="49" charset="-128"/>
                <a:ea typeface="ＭＳ ゴシック" panose="020B0609070205080204" pitchFamily="49" charset="-128"/>
              </a:rPr>
              <a:t>１つの重大災害の背景には軽症の事故が（　　　　　）あり，</a:t>
            </a:r>
            <a:endParaRPr lang="en-US" altLang="ja-JP" sz="3000" dirty="0">
              <a:latin typeface="ＭＳ ゴシック" panose="020B0609070205080204" pitchFamily="49" charset="-128"/>
              <a:ea typeface="ＭＳ ゴシック" panose="020B0609070205080204" pitchFamily="49" charset="-128"/>
            </a:endParaRPr>
          </a:p>
          <a:p>
            <a:pPr marL="0" indent="0">
              <a:buNone/>
            </a:pPr>
            <a:r>
              <a:rPr lang="ja-JP" altLang="en-US" sz="3000" dirty="0">
                <a:latin typeface="ＭＳ ゴシック" panose="020B0609070205080204" pitchFamily="49" charset="-128"/>
                <a:ea typeface="ＭＳ ゴシック" panose="020B0609070205080204" pitchFamily="49" charset="-128"/>
              </a:rPr>
              <a:t>無償災害（ヒヤリハット）は（　　　　　）ある。</a:t>
            </a:r>
            <a:endParaRPr lang="en-US" altLang="ja-JP" sz="3000" dirty="0">
              <a:latin typeface="ＭＳ ゴシック" panose="020B0609070205080204" pitchFamily="49" charset="-128"/>
              <a:ea typeface="ＭＳ ゴシック" panose="020B0609070205080204" pitchFamily="49" charset="-128"/>
            </a:endParaRPr>
          </a:p>
          <a:p>
            <a:pPr marL="0" indent="0">
              <a:buNone/>
            </a:pPr>
            <a:endParaRPr lang="en-US" altLang="ja-JP" dirty="0"/>
          </a:p>
        </p:txBody>
      </p:sp>
      <p:pic>
        <p:nvPicPr>
          <p:cNvPr id="4" name="Picture 6" descr="C:\Users\User\Downloads\ロゴ　グレイ.JPG">
            <a:extLst>
              <a:ext uri="{FF2B5EF4-FFF2-40B4-BE49-F238E27FC236}">
                <a16:creationId xmlns:a16="http://schemas.microsoft.com/office/drawing/2014/main" id="{0FA7CFF8-1D45-4F61-865C-37A547FCDA9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727501" y="6467475"/>
            <a:ext cx="2295525" cy="390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45010243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a:extLst>
              <a:ext uri="{FF2B5EF4-FFF2-40B4-BE49-F238E27FC236}">
                <a16:creationId xmlns:a16="http://schemas.microsoft.com/office/drawing/2014/main" id="{C569FA99-F3BC-4777-A473-E4CE45EA8F74}"/>
              </a:ext>
            </a:extLst>
          </p:cNvPr>
          <p:cNvSpPr>
            <a:spLocks noGrp="1"/>
          </p:cNvSpPr>
          <p:nvPr>
            <p:ph idx="1"/>
          </p:nvPr>
        </p:nvSpPr>
        <p:spPr>
          <a:xfrm>
            <a:off x="838200" y="605790"/>
            <a:ext cx="10515600" cy="5571173"/>
          </a:xfrm>
        </p:spPr>
        <p:txBody>
          <a:bodyPr>
            <a:normAutofit fontScale="92500"/>
          </a:bodyPr>
          <a:lstStyle/>
          <a:p>
            <a:pPr marL="0" indent="0">
              <a:buNone/>
            </a:pPr>
            <a:endParaRPr lang="en-US" altLang="ja-JP" sz="3000" dirty="0">
              <a:latin typeface="ＭＳ ゴシック" panose="020B0609070205080204" pitchFamily="49" charset="-128"/>
              <a:ea typeface="ＭＳ ゴシック" panose="020B0609070205080204" pitchFamily="49" charset="-128"/>
            </a:endParaRPr>
          </a:p>
          <a:p>
            <a:pPr marL="0" indent="0">
              <a:buNone/>
            </a:pPr>
            <a:r>
              <a:rPr lang="ja-JP" altLang="en-US" sz="3000" dirty="0">
                <a:latin typeface="ＭＳ ゴシック" panose="020B0609070205080204" pitchFamily="49" charset="-128"/>
                <a:ea typeface="ＭＳ ゴシック" panose="020B0609070205080204" pitchFamily="49" charset="-128"/>
              </a:rPr>
              <a:t>正解</a:t>
            </a:r>
            <a:endParaRPr lang="en-US" altLang="ja-JP" sz="3000" dirty="0">
              <a:latin typeface="ＭＳ ゴシック" panose="020B0609070205080204" pitchFamily="49" charset="-128"/>
              <a:ea typeface="ＭＳ ゴシック" panose="020B0609070205080204" pitchFamily="49" charset="-128"/>
            </a:endParaRPr>
          </a:p>
          <a:p>
            <a:pPr marL="0" indent="0">
              <a:buNone/>
            </a:pPr>
            <a:endParaRPr lang="en-US" altLang="ja-JP" sz="1000" dirty="0">
              <a:latin typeface="ＭＳ ゴシック" panose="020B0609070205080204" pitchFamily="49" charset="-128"/>
              <a:ea typeface="ＭＳ ゴシック" panose="020B0609070205080204" pitchFamily="49" charset="-128"/>
            </a:endParaRPr>
          </a:p>
          <a:p>
            <a:pPr marL="0" indent="0">
              <a:buNone/>
            </a:pPr>
            <a:r>
              <a:rPr lang="ja-JP" altLang="en-US" sz="3000" dirty="0">
                <a:latin typeface="ＭＳ ゴシック" panose="020B0609070205080204" pitchFamily="49" charset="-128"/>
                <a:ea typeface="ＭＳ ゴシック" panose="020B0609070205080204" pitchFamily="49" charset="-128"/>
              </a:rPr>
              <a:t>１つの重大災害の背景には軽症の事故が（　</a:t>
            </a:r>
            <a:r>
              <a:rPr lang="ja-JP" altLang="en-US" sz="3000" dirty="0">
                <a:solidFill>
                  <a:srgbClr val="FF0000"/>
                </a:solidFill>
                <a:latin typeface="ＭＳ ゴシック" panose="020B0609070205080204" pitchFamily="49" charset="-128"/>
                <a:ea typeface="ＭＳ ゴシック" panose="020B0609070205080204" pitchFamily="49" charset="-128"/>
              </a:rPr>
              <a:t>２９</a:t>
            </a:r>
            <a:r>
              <a:rPr lang="ja-JP" altLang="en-US" sz="3000" dirty="0">
                <a:latin typeface="ＭＳ ゴシック" panose="020B0609070205080204" pitchFamily="49" charset="-128"/>
                <a:ea typeface="ＭＳ ゴシック" panose="020B0609070205080204" pitchFamily="49" charset="-128"/>
              </a:rPr>
              <a:t>　）あり，</a:t>
            </a:r>
          </a:p>
          <a:p>
            <a:pPr marL="0" indent="0">
              <a:buNone/>
            </a:pPr>
            <a:r>
              <a:rPr lang="ja-JP" altLang="en-US" sz="3000" dirty="0">
                <a:latin typeface="ＭＳ ゴシック" panose="020B0609070205080204" pitchFamily="49" charset="-128"/>
                <a:ea typeface="ＭＳ ゴシック" panose="020B0609070205080204" pitchFamily="49" charset="-128"/>
              </a:rPr>
              <a:t>無償災害（ヒヤリハット）は（　</a:t>
            </a:r>
            <a:r>
              <a:rPr lang="ja-JP" altLang="en-US" sz="3000" dirty="0">
                <a:solidFill>
                  <a:srgbClr val="FF0000"/>
                </a:solidFill>
                <a:latin typeface="ＭＳ ゴシック" panose="020B0609070205080204" pitchFamily="49" charset="-128"/>
                <a:ea typeface="ＭＳ ゴシック" panose="020B0609070205080204" pitchFamily="49" charset="-128"/>
              </a:rPr>
              <a:t>３００</a:t>
            </a:r>
            <a:r>
              <a:rPr lang="ja-JP" altLang="en-US" sz="3000" dirty="0">
                <a:latin typeface="ＭＳ ゴシック" panose="020B0609070205080204" pitchFamily="49" charset="-128"/>
                <a:ea typeface="ＭＳ ゴシック" panose="020B0609070205080204" pitchFamily="49" charset="-128"/>
              </a:rPr>
              <a:t>　）ある。</a:t>
            </a:r>
            <a:endParaRPr lang="en-US" altLang="ja-JP" sz="3000" dirty="0">
              <a:latin typeface="ＭＳ ゴシック" panose="020B0609070205080204" pitchFamily="49" charset="-128"/>
              <a:ea typeface="ＭＳ ゴシック" panose="020B0609070205080204" pitchFamily="49" charset="-128"/>
            </a:endParaRPr>
          </a:p>
          <a:p>
            <a:pPr marL="0" indent="0">
              <a:buNone/>
            </a:pPr>
            <a:endParaRPr lang="en-US" altLang="ja-JP" sz="3000" dirty="0">
              <a:latin typeface="ＭＳ ゴシック" panose="020B0609070205080204" pitchFamily="49" charset="-128"/>
              <a:ea typeface="ＭＳ ゴシック" panose="020B0609070205080204" pitchFamily="49" charset="-128"/>
            </a:endParaRPr>
          </a:p>
          <a:p>
            <a:pPr marL="0" indent="0">
              <a:buNone/>
            </a:pPr>
            <a:endParaRPr lang="en-US" altLang="ja-JP" sz="3000" dirty="0">
              <a:latin typeface="ＭＳ ゴシック" panose="020B0609070205080204" pitchFamily="49" charset="-128"/>
              <a:ea typeface="ＭＳ ゴシック" panose="020B0609070205080204" pitchFamily="49" charset="-128"/>
            </a:endParaRPr>
          </a:p>
          <a:p>
            <a:pPr marL="0" indent="0">
              <a:buNone/>
            </a:pPr>
            <a:r>
              <a:rPr lang="ja-JP" altLang="en-US" sz="3000" dirty="0">
                <a:latin typeface="ＭＳ ゴシック" panose="020B0609070205080204" pitchFamily="49" charset="-128"/>
                <a:ea typeface="ＭＳ ゴシック" panose="020B0609070205080204" pitchFamily="49" charset="-128"/>
              </a:rPr>
              <a:t>一つひとつのヒヤリハットを軽視することなく、全員で共有化することが大切です。その背景には事故につながる要因が隠れています。</a:t>
            </a:r>
            <a:endParaRPr lang="en-US" altLang="ja-JP" sz="3000" dirty="0">
              <a:latin typeface="ＭＳ ゴシック" panose="020B0609070205080204" pitchFamily="49" charset="-128"/>
              <a:ea typeface="ＭＳ ゴシック" panose="020B0609070205080204" pitchFamily="49" charset="-128"/>
            </a:endParaRPr>
          </a:p>
          <a:p>
            <a:pPr marL="0" indent="0">
              <a:buNone/>
            </a:pPr>
            <a:r>
              <a:rPr lang="ja-JP" altLang="en-US" sz="3000" dirty="0">
                <a:latin typeface="ＭＳ ゴシック" panose="020B0609070205080204" pitchFamily="49" charset="-128"/>
                <a:ea typeface="ＭＳ ゴシック" panose="020B0609070205080204" pitchFamily="49" charset="-128"/>
              </a:rPr>
              <a:t>ヒヤリハット報告を書いたら，一つの例でも全員で共有し、原因を究明し，防止対策を検討することが事故予防の基本です。</a:t>
            </a:r>
          </a:p>
          <a:p>
            <a:pPr marL="0" indent="0">
              <a:buNone/>
            </a:pPr>
            <a:endParaRPr kumimoji="1" lang="en-US" altLang="ja-JP" dirty="0"/>
          </a:p>
          <a:p>
            <a:pPr marL="0" indent="0">
              <a:buNone/>
            </a:pPr>
            <a:endParaRPr kumimoji="1" lang="en-US" altLang="ja-JP" dirty="0"/>
          </a:p>
          <a:p>
            <a:pPr marL="0" indent="0">
              <a:buNone/>
            </a:pPr>
            <a:endParaRPr kumimoji="1" lang="ja-JP" altLang="en-US" dirty="0"/>
          </a:p>
        </p:txBody>
      </p:sp>
      <p:pic>
        <p:nvPicPr>
          <p:cNvPr id="4" name="Picture 6" descr="C:\Users\User\Downloads\ロゴ　グレイ.JPG">
            <a:extLst>
              <a:ext uri="{FF2B5EF4-FFF2-40B4-BE49-F238E27FC236}">
                <a16:creationId xmlns:a16="http://schemas.microsoft.com/office/drawing/2014/main" id="{0FA7CFF8-1D45-4F61-865C-37A547FCDA9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739693" y="6467475"/>
            <a:ext cx="2295525" cy="390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26189020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a:extLst>
              <a:ext uri="{FF2B5EF4-FFF2-40B4-BE49-F238E27FC236}">
                <a16:creationId xmlns:a16="http://schemas.microsoft.com/office/drawing/2014/main" id="{AF89101F-BBEF-4A4E-BC74-47C39F28EF10}"/>
              </a:ext>
            </a:extLst>
          </p:cNvPr>
          <p:cNvSpPr>
            <a:spLocks noGrp="1"/>
          </p:cNvSpPr>
          <p:nvPr>
            <p:ph idx="1"/>
          </p:nvPr>
        </p:nvSpPr>
        <p:spPr>
          <a:xfrm>
            <a:off x="838200" y="822960"/>
            <a:ext cx="10515600" cy="5354003"/>
          </a:xfrm>
        </p:spPr>
        <p:txBody>
          <a:bodyPr>
            <a:normAutofit/>
          </a:bodyPr>
          <a:lstStyle/>
          <a:p>
            <a:pPr marL="0" indent="0">
              <a:buNone/>
            </a:pPr>
            <a:r>
              <a:rPr lang="en-US" altLang="ja-JP" sz="2000" dirty="0"/>
              <a:t>【</a:t>
            </a:r>
            <a:r>
              <a:rPr lang="ja-JP" altLang="en-US" sz="2000" dirty="0"/>
              <a:t>参考文献</a:t>
            </a:r>
            <a:r>
              <a:rPr lang="en-US" altLang="ja-JP" sz="2000" dirty="0"/>
              <a:t>】</a:t>
            </a:r>
          </a:p>
          <a:p>
            <a:pPr marL="0" indent="0">
              <a:buNone/>
            </a:pPr>
            <a:r>
              <a:rPr lang="ja-JP" altLang="en-US" sz="2000" dirty="0"/>
              <a:t>１）東京消防庁ホームページ 「救急搬送データから見る高齢者　</a:t>
            </a:r>
            <a:endParaRPr lang="en-US" altLang="ja-JP" sz="2000" dirty="0"/>
          </a:p>
          <a:p>
            <a:pPr marL="0" indent="0">
              <a:buNone/>
            </a:pPr>
            <a:r>
              <a:rPr lang="ja-JP" altLang="en-US" sz="2000" dirty="0"/>
              <a:t>　　の事故～日常生活の中での高齢者の事故を防ぐために～」</a:t>
            </a:r>
            <a:endParaRPr lang="en-US" altLang="ja-JP" sz="2000" dirty="0"/>
          </a:p>
          <a:p>
            <a:pPr marL="0" indent="0">
              <a:buNone/>
            </a:pPr>
            <a:r>
              <a:rPr lang="en-US" altLang="ja-JP" sz="2000" dirty="0"/>
              <a:t>http://www.tfd.metro.tokyo.jp/lfe/topics/201509/kkhansoudeta.html</a:t>
            </a:r>
            <a:r>
              <a:rPr lang="ja-JP" altLang="en-US" sz="2000" dirty="0"/>
              <a:t>（</a:t>
            </a:r>
            <a:r>
              <a:rPr lang="en-US" altLang="ja-JP" sz="2000" dirty="0"/>
              <a:t>2018.6.20</a:t>
            </a:r>
            <a:r>
              <a:rPr lang="ja-JP" altLang="en-US" sz="2000" dirty="0"/>
              <a:t>閲覧）</a:t>
            </a:r>
          </a:p>
          <a:p>
            <a:pPr marL="0" indent="0">
              <a:buNone/>
            </a:pPr>
            <a:endParaRPr lang="en-US" altLang="ja-JP" sz="2000" dirty="0"/>
          </a:p>
          <a:p>
            <a:pPr marL="0" indent="0">
              <a:buNone/>
            </a:pPr>
            <a:r>
              <a:rPr lang="ja-JP" altLang="en-US" sz="2000" dirty="0"/>
              <a:t>２）山田滋，下山名月：安全な介護</a:t>
            </a:r>
            <a:r>
              <a:rPr lang="en-US" altLang="ja-JP" sz="2000" dirty="0"/>
              <a:t>―</a:t>
            </a:r>
            <a:r>
              <a:rPr lang="ja-JP" altLang="en-US" sz="2000" dirty="0"/>
              <a:t>ポジティブ・リスクマネジ　　</a:t>
            </a:r>
            <a:endParaRPr lang="en-US" altLang="ja-JP" sz="2000" dirty="0"/>
          </a:p>
          <a:p>
            <a:pPr marL="0" indent="0">
              <a:buNone/>
            </a:pPr>
            <a:r>
              <a:rPr lang="ja-JP" altLang="en-US" sz="2000" dirty="0"/>
              <a:t>　　メント，筒井書房，</a:t>
            </a:r>
            <a:r>
              <a:rPr lang="en-US" altLang="ja-JP" sz="2000" dirty="0"/>
              <a:t>2004.</a:t>
            </a:r>
          </a:p>
          <a:p>
            <a:pPr marL="0" indent="0">
              <a:buNone/>
            </a:pPr>
            <a:endParaRPr kumimoji="1" lang="en-US" altLang="ja-JP" sz="2000" dirty="0"/>
          </a:p>
          <a:p>
            <a:pPr marL="0" indent="0">
              <a:buNone/>
            </a:pPr>
            <a:endParaRPr lang="en-US" altLang="ja-JP" sz="2000" dirty="0"/>
          </a:p>
          <a:p>
            <a:pPr marL="0" indent="0">
              <a:buNone/>
            </a:pPr>
            <a:endParaRPr kumimoji="1" lang="en-US" altLang="ja-JP" sz="2000" dirty="0"/>
          </a:p>
          <a:p>
            <a:pPr marL="0" indent="0">
              <a:buNone/>
            </a:pPr>
            <a:endParaRPr lang="en-US" altLang="ja-JP" sz="2000" dirty="0"/>
          </a:p>
          <a:p>
            <a:pPr marL="0" indent="0">
              <a:buNone/>
            </a:pPr>
            <a:r>
              <a:rPr lang="ja-JP" altLang="en-US" sz="2000" dirty="0"/>
              <a:t>教材制作</a:t>
            </a:r>
            <a:endParaRPr lang="en-US" altLang="ja-JP" sz="2000" dirty="0"/>
          </a:p>
          <a:p>
            <a:pPr marL="0" indent="0">
              <a:buNone/>
            </a:pPr>
            <a:r>
              <a:rPr kumimoji="1" lang="ja-JP" altLang="en-US" sz="2000" dirty="0"/>
              <a:t>目白大学　教授　荏原順子</a:t>
            </a:r>
          </a:p>
        </p:txBody>
      </p:sp>
      <p:pic>
        <p:nvPicPr>
          <p:cNvPr id="4" name="Picture 6" descr="C:\Users\User\Downloads\ロゴ　グレイ.JPG">
            <a:extLst>
              <a:ext uri="{FF2B5EF4-FFF2-40B4-BE49-F238E27FC236}">
                <a16:creationId xmlns:a16="http://schemas.microsoft.com/office/drawing/2014/main" id="{0FA7CFF8-1D45-4F61-865C-37A547FCDA9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727501" y="6367082"/>
            <a:ext cx="2295525" cy="390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075539818"/>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313</TotalTime>
  <Words>117</Words>
  <Application>Microsoft Office PowerPoint</Application>
  <PresentationFormat>ワイド画面</PresentationFormat>
  <Paragraphs>100</Paragraphs>
  <Slides>10</Slides>
  <Notes>10</Notes>
  <HiddenSlides>0</HiddenSlides>
  <MMClips>0</MMClips>
  <ScaleCrop>false</ScaleCrop>
  <HeadingPairs>
    <vt:vector size="8" baseType="variant">
      <vt:variant>
        <vt:lpstr>使用されているフォント</vt:lpstr>
      </vt:variant>
      <vt:variant>
        <vt:i4>4</vt:i4>
      </vt:variant>
      <vt:variant>
        <vt:lpstr>テーマ</vt:lpstr>
      </vt:variant>
      <vt:variant>
        <vt:i4>1</vt:i4>
      </vt:variant>
      <vt:variant>
        <vt:lpstr>埋め込まれた OLE サーバー</vt:lpstr>
      </vt:variant>
      <vt:variant>
        <vt:i4>1</vt:i4>
      </vt:variant>
      <vt:variant>
        <vt:lpstr>スライド タイトル</vt:lpstr>
      </vt:variant>
      <vt:variant>
        <vt:i4>10</vt:i4>
      </vt:variant>
    </vt:vector>
  </HeadingPairs>
  <TitlesOfParts>
    <vt:vector size="16" baseType="lpstr">
      <vt:lpstr>ＭＳ ゴシック</vt:lpstr>
      <vt:lpstr>游ゴシック</vt:lpstr>
      <vt:lpstr>游ゴシック Light</vt:lpstr>
      <vt:lpstr>Arial</vt:lpstr>
      <vt:lpstr>Office テーマ</vt:lpstr>
      <vt:lpstr>Chart</vt:lpstr>
      <vt:lpstr>リスクマネジメント研修 高齢者の事故の特徴</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吉田 敦</dc:creator>
  <cp:lastModifiedBy>吉田 敦</cp:lastModifiedBy>
  <cp:revision>19</cp:revision>
  <cp:lastPrinted>2018-06-19T03:20:24Z</cp:lastPrinted>
  <dcterms:created xsi:type="dcterms:W3CDTF">2018-06-19T02:32:05Z</dcterms:created>
  <dcterms:modified xsi:type="dcterms:W3CDTF">2018-07-06T01:47:57Z</dcterms:modified>
</cp:coreProperties>
</file>