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8" r:id="rId4"/>
    <p:sldId id="279" r:id="rId5"/>
    <p:sldId id="280" r:id="rId6"/>
    <p:sldId id="281" r:id="rId7"/>
    <p:sldId id="282" r:id="rId8"/>
    <p:sldId id="270" r:id="rId9"/>
    <p:sldId id="269" r:id="rId10"/>
  </p:sldIdLst>
  <p:sldSz cx="9144000" cy="6858000" type="screen4x3"/>
  <p:notesSz cx="7104063" cy="10234613"/>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26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C31A8A-754E-4B40-BB4F-048B93A2C316}"/>
              </a:ext>
            </a:extLst>
          </p:cNvPr>
          <p:cNvSpPr>
            <a:spLocks noGrp="1"/>
          </p:cNvSpPr>
          <p:nvPr>
            <p:ph type="ctrTitle"/>
          </p:nvPr>
        </p:nvSpPr>
        <p:spPr>
          <a:xfrm>
            <a:off x="1143000" y="1122363"/>
            <a:ext cx="6858000" cy="2387600"/>
          </a:xfrm>
        </p:spPr>
        <p:txBody>
          <a:bodyPr anchor="b"/>
          <a:lstStyle>
            <a:lvl1pPr algn="ctr">
              <a:defRPr sz="6000"/>
            </a:lvl1pPr>
          </a:lstStyle>
          <a:p>
            <a:r>
              <a:rPr lang="ja-JP" altLang="en-US"/>
              <a:t>マスター タイトルの書式設定</a:t>
            </a:r>
          </a:p>
        </p:txBody>
      </p:sp>
      <p:sp>
        <p:nvSpPr>
          <p:cNvPr id="3" name="字幕 2">
            <a:extLst>
              <a:ext uri="{FF2B5EF4-FFF2-40B4-BE49-F238E27FC236}">
                <a16:creationId xmlns:a16="http://schemas.microsoft.com/office/drawing/2014/main" id="{59FBD069-574A-4F58-BA4A-16A2A7917F1E}"/>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日付プレースホルダー 3">
            <a:extLst>
              <a:ext uri="{FF2B5EF4-FFF2-40B4-BE49-F238E27FC236}">
                <a16:creationId xmlns:a16="http://schemas.microsoft.com/office/drawing/2014/main" id="{EBDCAE57-E536-4A68-989E-0362D1E30A94}"/>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7DB53933-445D-41AE-A1E6-AA65FCE1263C}"/>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C20AC0C1-DFB9-4A95-82B4-F8B5CA15964F}"/>
              </a:ext>
            </a:extLst>
          </p:cNvPr>
          <p:cNvSpPr>
            <a:spLocks noGrp="1"/>
          </p:cNvSpPr>
          <p:nvPr>
            <p:ph type="sldNum" sz="quarter" idx="12"/>
          </p:nvPr>
        </p:nvSpPr>
        <p:spPr/>
        <p:txBody>
          <a:bodyPr/>
          <a:lstStyle>
            <a:lvl1pPr>
              <a:defRPr/>
            </a:lvl1pPr>
          </a:lstStyle>
          <a:p>
            <a:fld id="{E9FA0525-9F93-44B4-8044-5006FCBAB3B7}" type="slidenum">
              <a:rPr lang="en-US" altLang="ja-JP"/>
              <a:pPr/>
              <a:t>‹#›</a:t>
            </a:fld>
            <a:endParaRPr lang="en-US" altLang="ja-JP"/>
          </a:p>
        </p:txBody>
      </p:sp>
    </p:spTree>
    <p:extLst>
      <p:ext uri="{BB962C8B-B14F-4D97-AF65-F5344CB8AC3E}">
        <p14:creationId xmlns:p14="http://schemas.microsoft.com/office/powerpoint/2010/main" val="1898125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C9F56C-026E-4526-AFF5-8749A0C88B18}"/>
              </a:ext>
            </a:extLst>
          </p:cNvPr>
          <p:cNvSpPr>
            <a:spLocks noGrp="1"/>
          </p:cNvSpPr>
          <p:nvPr>
            <p:ph type="title"/>
          </p:nvPr>
        </p:nvSpPr>
        <p:spPr/>
        <p:txBody>
          <a:bodyPr/>
          <a:lstStyle/>
          <a:p>
            <a:r>
              <a:rPr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5559170-26DA-421C-886F-99F14425F2D7}"/>
              </a:ext>
            </a:extLst>
          </p:cNvPr>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09CE1E98-DBB6-43B1-BEF9-030FDE172DFB}"/>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43E0AC1E-3D3D-45CB-B688-40ABA933DB79}"/>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20B4DEF8-B052-4947-BB40-29B95608202E}"/>
              </a:ext>
            </a:extLst>
          </p:cNvPr>
          <p:cNvSpPr>
            <a:spLocks noGrp="1"/>
          </p:cNvSpPr>
          <p:nvPr>
            <p:ph type="sldNum" sz="quarter" idx="12"/>
          </p:nvPr>
        </p:nvSpPr>
        <p:spPr/>
        <p:txBody>
          <a:bodyPr/>
          <a:lstStyle>
            <a:lvl1pPr>
              <a:defRPr/>
            </a:lvl1pPr>
          </a:lstStyle>
          <a:p>
            <a:fld id="{91DCE049-D8C6-4657-96CE-1CBE2E233476}" type="slidenum">
              <a:rPr lang="en-US" altLang="ja-JP"/>
              <a:pPr/>
              <a:t>‹#›</a:t>
            </a:fld>
            <a:endParaRPr lang="en-US" altLang="ja-JP"/>
          </a:p>
        </p:txBody>
      </p:sp>
    </p:spTree>
    <p:extLst>
      <p:ext uri="{BB962C8B-B14F-4D97-AF65-F5344CB8AC3E}">
        <p14:creationId xmlns:p14="http://schemas.microsoft.com/office/powerpoint/2010/main" val="1737676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FE0E1E5-EB81-4F6C-8104-A02BBD04FAA8}"/>
              </a:ext>
            </a:extLst>
          </p:cNvPr>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D899619-5855-4780-8563-5A24C3C4DEB0}"/>
              </a:ext>
            </a:extLst>
          </p:cNvPr>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95D6FA44-D290-43B2-8B34-0F3F55370EB6}"/>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788A76E2-13C2-456F-BE1A-9E183935E494}"/>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11CF5FD6-038C-4AA1-9794-6C2E0365602D}"/>
              </a:ext>
            </a:extLst>
          </p:cNvPr>
          <p:cNvSpPr>
            <a:spLocks noGrp="1"/>
          </p:cNvSpPr>
          <p:nvPr>
            <p:ph type="sldNum" sz="quarter" idx="12"/>
          </p:nvPr>
        </p:nvSpPr>
        <p:spPr/>
        <p:txBody>
          <a:bodyPr/>
          <a:lstStyle>
            <a:lvl1pPr>
              <a:defRPr/>
            </a:lvl1pPr>
          </a:lstStyle>
          <a:p>
            <a:fld id="{79D79EE8-02AE-4894-8C19-4BC2E7613120}" type="slidenum">
              <a:rPr lang="en-US" altLang="ja-JP"/>
              <a:pPr/>
              <a:t>‹#›</a:t>
            </a:fld>
            <a:endParaRPr lang="en-US" altLang="ja-JP"/>
          </a:p>
        </p:txBody>
      </p:sp>
    </p:spTree>
    <p:extLst>
      <p:ext uri="{BB962C8B-B14F-4D97-AF65-F5344CB8AC3E}">
        <p14:creationId xmlns:p14="http://schemas.microsoft.com/office/powerpoint/2010/main" val="1478550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6F30DC-776C-45CA-AB73-DDF87F9319E3}"/>
              </a:ext>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223EB70A-E016-4C36-83A1-534E05504E01}"/>
              </a:ext>
            </a:extLst>
          </p:cNvPr>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4AE45871-6AC0-4006-A7B0-F8A441A1327B}"/>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5934B373-7256-4204-87A0-ED0ECC34EDBF}"/>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8CBB965F-1986-4305-B7E5-FBE62288F8F4}"/>
              </a:ext>
            </a:extLst>
          </p:cNvPr>
          <p:cNvSpPr>
            <a:spLocks noGrp="1"/>
          </p:cNvSpPr>
          <p:nvPr>
            <p:ph type="sldNum" sz="quarter" idx="12"/>
          </p:nvPr>
        </p:nvSpPr>
        <p:spPr/>
        <p:txBody>
          <a:bodyPr/>
          <a:lstStyle>
            <a:lvl1pPr>
              <a:defRPr/>
            </a:lvl1pPr>
          </a:lstStyle>
          <a:p>
            <a:fld id="{C9B1DFD0-E05B-4FC4-8515-FBFA11BEC2E4}" type="slidenum">
              <a:rPr lang="en-US" altLang="ja-JP"/>
              <a:pPr/>
              <a:t>‹#›</a:t>
            </a:fld>
            <a:endParaRPr lang="en-US" altLang="ja-JP"/>
          </a:p>
        </p:txBody>
      </p:sp>
    </p:spTree>
    <p:extLst>
      <p:ext uri="{BB962C8B-B14F-4D97-AF65-F5344CB8AC3E}">
        <p14:creationId xmlns:p14="http://schemas.microsoft.com/office/powerpoint/2010/main" val="2400719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04B41F5-3F5D-41B3-A656-7A8C3708B309}"/>
              </a:ext>
            </a:extLst>
          </p:cNvPr>
          <p:cNvSpPr>
            <a:spLocks noGrp="1"/>
          </p:cNvSpPr>
          <p:nvPr>
            <p:ph type="title"/>
          </p:nvPr>
        </p:nvSpPr>
        <p:spPr>
          <a:xfrm>
            <a:off x="623888" y="1709738"/>
            <a:ext cx="7886700" cy="2852737"/>
          </a:xfrm>
        </p:spPr>
        <p:txBody>
          <a:bodyPr anchor="b"/>
          <a:lstStyle>
            <a:lvl1pPr>
              <a:defRPr sz="6000"/>
            </a:lvl1pPr>
          </a:lstStyle>
          <a:p>
            <a:r>
              <a:rPr lang="ja-JP" altLang="en-US"/>
              <a:t>マスター タイトルの書式設定</a:t>
            </a:r>
          </a:p>
        </p:txBody>
      </p:sp>
      <p:sp>
        <p:nvSpPr>
          <p:cNvPr id="3" name="テキスト プレースホルダー 2">
            <a:extLst>
              <a:ext uri="{FF2B5EF4-FFF2-40B4-BE49-F238E27FC236}">
                <a16:creationId xmlns:a16="http://schemas.microsoft.com/office/drawing/2014/main" id="{748EBE3E-C291-498C-9472-647F27C86BE7}"/>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日付プレースホルダー 3">
            <a:extLst>
              <a:ext uri="{FF2B5EF4-FFF2-40B4-BE49-F238E27FC236}">
                <a16:creationId xmlns:a16="http://schemas.microsoft.com/office/drawing/2014/main" id="{8B5B809B-A315-473A-97FB-59DAB17F34A5}"/>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CA4A95F6-C982-4BCD-B02E-773386E60CB4}"/>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5D04A96C-9247-4979-8E88-0A8C94C47D7C}"/>
              </a:ext>
            </a:extLst>
          </p:cNvPr>
          <p:cNvSpPr>
            <a:spLocks noGrp="1"/>
          </p:cNvSpPr>
          <p:nvPr>
            <p:ph type="sldNum" sz="quarter" idx="12"/>
          </p:nvPr>
        </p:nvSpPr>
        <p:spPr/>
        <p:txBody>
          <a:bodyPr/>
          <a:lstStyle>
            <a:lvl1pPr>
              <a:defRPr/>
            </a:lvl1pPr>
          </a:lstStyle>
          <a:p>
            <a:fld id="{F8F49930-43CD-48EE-9936-136686AA8288}" type="slidenum">
              <a:rPr lang="en-US" altLang="ja-JP"/>
              <a:pPr/>
              <a:t>‹#›</a:t>
            </a:fld>
            <a:endParaRPr lang="en-US" altLang="ja-JP"/>
          </a:p>
        </p:txBody>
      </p:sp>
    </p:spTree>
    <p:extLst>
      <p:ext uri="{BB962C8B-B14F-4D97-AF65-F5344CB8AC3E}">
        <p14:creationId xmlns:p14="http://schemas.microsoft.com/office/powerpoint/2010/main" val="4280267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E32DC5-92DA-4825-9C53-C0387E87E8C2}"/>
              </a:ext>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6D499D01-D602-4AFD-88A5-2DF2629B0F93}"/>
              </a:ext>
            </a:extLst>
          </p:cNvPr>
          <p:cNvSpPr>
            <a:spLocks noGrp="1"/>
          </p:cNvSpPr>
          <p:nvPr>
            <p:ph sz="half" idx="1"/>
          </p:nvPr>
        </p:nvSpPr>
        <p:spPr>
          <a:xfrm>
            <a:off x="457200" y="1600200"/>
            <a:ext cx="403860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a:extLst>
              <a:ext uri="{FF2B5EF4-FFF2-40B4-BE49-F238E27FC236}">
                <a16:creationId xmlns:a16="http://schemas.microsoft.com/office/drawing/2014/main" id="{808D480E-7C7F-4EED-A2AC-C473A1A9E806}"/>
              </a:ext>
            </a:extLst>
          </p:cNvPr>
          <p:cNvSpPr>
            <a:spLocks noGrp="1"/>
          </p:cNvSpPr>
          <p:nvPr>
            <p:ph sz="half" idx="2"/>
          </p:nvPr>
        </p:nvSpPr>
        <p:spPr>
          <a:xfrm>
            <a:off x="4648200" y="1600200"/>
            <a:ext cx="403860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a:extLst>
              <a:ext uri="{FF2B5EF4-FFF2-40B4-BE49-F238E27FC236}">
                <a16:creationId xmlns:a16="http://schemas.microsoft.com/office/drawing/2014/main" id="{6568EB98-3BBA-44E2-91E4-CD45EE7088B3}"/>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E66DA75D-BD78-46D0-8FC8-D2CB11E27EE5}"/>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7A6E310D-59ED-468B-99C9-C0CC8ADD98C6}"/>
              </a:ext>
            </a:extLst>
          </p:cNvPr>
          <p:cNvSpPr>
            <a:spLocks noGrp="1"/>
          </p:cNvSpPr>
          <p:nvPr>
            <p:ph type="sldNum" sz="quarter" idx="12"/>
          </p:nvPr>
        </p:nvSpPr>
        <p:spPr/>
        <p:txBody>
          <a:bodyPr/>
          <a:lstStyle>
            <a:lvl1pPr>
              <a:defRPr/>
            </a:lvl1pPr>
          </a:lstStyle>
          <a:p>
            <a:fld id="{79555BB5-DBE4-43C1-A519-61CF79A421D9}" type="slidenum">
              <a:rPr lang="en-US" altLang="ja-JP"/>
              <a:pPr/>
              <a:t>‹#›</a:t>
            </a:fld>
            <a:endParaRPr lang="en-US" altLang="ja-JP"/>
          </a:p>
        </p:txBody>
      </p:sp>
    </p:spTree>
    <p:extLst>
      <p:ext uri="{BB962C8B-B14F-4D97-AF65-F5344CB8AC3E}">
        <p14:creationId xmlns:p14="http://schemas.microsoft.com/office/powerpoint/2010/main" val="3916704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1D8BC4-7D72-45A0-AEA7-3FBD38AFDFD9}"/>
              </a:ext>
            </a:extLst>
          </p:cNvPr>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a:extLst>
              <a:ext uri="{FF2B5EF4-FFF2-40B4-BE49-F238E27FC236}">
                <a16:creationId xmlns:a16="http://schemas.microsoft.com/office/drawing/2014/main" id="{BFDDA20E-1296-4C54-A654-ADCE82439111}"/>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a:extLst>
              <a:ext uri="{FF2B5EF4-FFF2-40B4-BE49-F238E27FC236}">
                <a16:creationId xmlns:a16="http://schemas.microsoft.com/office/drawing/2014/main" id="{78C692F2-C780-42B9-B0E5-9BAC24419D0D}"/>
              </a:ext>
            </a:extLst>
          </p:cNvPr>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a:extLst>
              <a:ext uri="{FF2B5EF4-FFF2-40B4-BE49-F238E27FC236}">
                <a16:creationId xmlns:a16="http://schemas.microsoft.com/office/drawing/2014/main" id="{41D9889C-926B-4070-A55D-92D6DD1964D5}"/>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a:extLst>
              <a:ext uri="{FF2B5EF4-FFF2-40B4-BE49-F238E27FC236}">
                <a16:creationId xmlns:a16="http://schemas.microsoft.com/office/drawing/2014/main" id="{73A6878F-FC2A-4FDE-8E44-9CDBE60DDF5C}"/>
              </a:ext>
            </a:extLst>
          </p:cNvPr>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a:extLst>
              <a:ext uri="{FF2B5EF4-FFF2-40B4-BE49-F238E27FC236}">
                <a16:creationId xmlns:a16="http://schemas.microsoft.com/office/drawing/2014/main" id="{10114BC7-048C-4F5C-95B9-1D641F6FBCB2}"/>
              </a:ext>
            </a:extLst>
          </p:cNvPr>
          <p:cNvSpPr>
            <a:spLocks noGrp="1"/>
          </p:cNvSpPr>
          <p:nvPr>
            <p:ph type="dt" sz="half" idx="10"/>
          </p:nvPr>
        </p:nvSpPr>
        <p:spPr/>
        <p:txBody>
          <a:bodyPr/>
          <a:lstStyle>
            <a:lvl1pPr>
              <a:defRPr/>
            </a:lvl1pPr>
          </a:lstStyle>
          <a:p>
            <a:endParaRPr lang="en-US" altLang="ja-JP"/>
          </a:p>
        </p:txBody>
      </p:sp>
      <p:sp>
        <p:nvSpPr>
          <p:cNvPr id="8" name="フッター プレースホルダー 7">
            <a:extLst>
              <a:ext uri="{FF2B5EF4-FFF2-40B4-BE49-F238E27FC236}">
                <a16:creationId xmlns:a16="http://schemas.microsoft.com/office/drawing/2014/main" id="{3A24626A-6AF3-48AB-A6C6-F5FDC8D47177}"/>
              </a:ext>
            </a:extLst>
          </p:cNvPr>
          <p:cNvSpPr>
            <a:spLocks noGrp="1"/>
          </p:cNvSpPr>
          <p:nvPr>
            <p:ph type="ftr" sz="quarter" idx="11"/>
          </p:nvPr>
        </p:nvSpPr>
        <p:spPr/>
        <p:txBody>
          <a:bodyPr/>
          <a:lstStyle>
            <a:lvl1pPr>
              <a:defRPr/>
            </a:lvl1pPr>
          </a:lstStyle>
          <a:p>
            <a:endParaRPr lang="en-US" altLang="ja-JP"/>
          </a:p>
        </p:txBody>
      </p:sp>
      <p:sp>
        <p:nvSpPr>
          <p:cNvPr id="9" name="スライド番号プレースホルダー 8">
            <a:extLst>
              <a:ext uri="{FF2B5EF4-FFF2-40B4-BE49-F238E27FC236}">
                <a16:creationId xmlns:a16="http://schemas.microsoft.com/office/drawing/2014/main" id="{40FC1B66-5D42-431C-9337-440CF5DB7104}"/>
              </a:ext>
            </a:extLst>
          </p:cNvPr>
          <p:cNvSpPr>
            <a:spLocks noGrp="1"/>
          </p:cNvSpPr>
          <p:nvPr>
            <p:ph type="sldNum" sz="quarter" idx="12"/>
          </p:nvPr>
        </p:nvSpPr>
        <p:spPr/>
        <p:txBody>
          <a:bodyPr/>
          <a:lstStyle>
            <a:lvl1pPr>
              <a:defRPr/>
            </a:lvl1pPr>
          </a:lstStyle>
          <a:p>
            <a:fld id="{0CF43516-5A8C-4460-85FB-5920C284B85C}" type="slidenum">
              <a:rPr lang="en-US" altLang="ja-JP"/>
              <a:pPr/>
              <a:t>‹#›</a:t>
            </a:fld>
            <a:endParaRPr lang="en-US" altLang="ja-JP"/>
          </a:p>
        </p:txBody>
      </p:sp>
    </p:spTree>
    <p:extLst>
      <p:ext uri="{BB962C8B-B14F-4D97-AF65-F5344CB8AC3E}">
        <p14:creationId xmlns:p14="http://schemas.microsoft.com/office/powerpoint/2010/main" val="594185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79D0DB-43AE-455B-8DF0-C6F4F74AE0F6}"/>
              </a:ext>
            </a:extLst>
          </p:cNvPr>
          <p:cNvSpPr>
            <a:spLocks noGrp="1"/>
          </p:cNvSpPr>
          <p:nvPr>
            <p:ph type="title"/>
          </p:nvPr>
        </p:nvSpPr>
        <p:spPr/>
        <p:txBody>
          <a:bodyPr/>
          <a:lstStyle/>
          <a:p>
            <a:r>
              <a:rPr lang="ja-JP" altLang="en-US"/>
              <a:t>マスター タイトルの書式設定</a:t>
            </a:r>
          </a:p>
        </p:txBody>
      </p:sp>
      <p:sp>
        <p:nvSpPr>
          <p:cNvPr id="3" name="日付プレースホルダー 2">
            <a:extLst>
              <a:ext uri="{FF2B5EF4-FFF2-40B4-BE49-F238E27FC236}">
                <a16:creationId xmlns:a16="http://schemas.microsoft.com/office/drawing/2014/main" id="{DD44F5D8-3AB3-4E7D-B706-5207EF62B655}"/>
              </a:ext>
            </a:extLst>
          </p:cNvPr>
          <p:cNvSpPr>
            <a:spLocks noGrp="1"/>
          </p:cNvSpPr>
          <p:nvPr>
            <p:ph type="dt" sz="half" idx="10"/>
          </p:nvPr>
        </p:nvSpPr>
        <p:spPr/>
        <p:txBody>
          <a:bodyPr/>
          <a:lstStyle>
            <a:lvl1pPr>
              <a:defRPr/>
            </a:lvl1pPr>
          </a:lstStyle>
          <a:p>
            <a:endParaRPr lang="en-US" altLang="ja-JP"/>
          </a:p>
        </p:txBody>
      </p:sp>
      <p:sp>
        <p:nvSpPr>
          <p:cNvPr id="4" name="フッター プレースホルダー 3">
            <a:extLst>
              <a:ext uri="{FF2B5EF4-FFF2-40B4-BE49-F238E27FC236}">
                <a16:creationId xmlns:a16="http://schemas.microsoft.com/office/drawing/2014/main" id="{99724C40-F677-44E3-8FF9-BD9695F15B61}"/>
              </a:ext>
            </a:extLst>
          </p:cNvPr>
          <p:cNvSpPr>
            <a:spLocks noGrp="1"/>
          </p:cNvSpPr>
          <p:nvPr>
            <p:ph type="ftr" sz="quarter" idx="11"/>
          </p:nvPr>
        </p:nvSpPr>
        <p:spPr/>
        <p:txBody>
          <a:bodyPr/>
          <a:lstStyle>
            <a:lvl1pPr>
              <a:defRPr/>
            </a:lvl1pPr>
          </a:lstStyle>
          <a:p>
            <a:endParaRPr lang="en-US" altLang="ja-JP"/>
          </a:p>
        </p:txBody>
      </p:sp>
      <p:sp>
        <p:nvSpPr>
          <p:cNvPr id="5" name="スライド番号プレースホルダー 4">
            <a:extLst>
              <a:ext uri="{FF2B5EF4-FFF2-40B4-BE49-F238E27FC236}">
                <a16:creationId xmlns:a16="http://schemas.microsoft.com/office/drawing/2014/main" id="{D3871BEE-3ADF-40C5-A274-DA6B330E155B}"/>
              </a:ext>
            </a:extLst>
          </p:cNvPr>
          <p:cNvSpPr>
            <a:spLocks noGrp="1"/>
          </p:cNvSpPr>
          <p:nvPr>
            <p:ph type="sldNum" sz="quarter" idx="12"/>
          </p:nvPr>
        </p:nvSpPr>
        <p:spPr/>
        <p:txBody>
          <a:bodyPr/>
          <a:lstStyle>
            <a:lvl1pPr>
              <a:defRPr/>
            </a:lvl1pPr>
          </a:lstStyle>
          <a:p>
            <a:fld id="{CFDED6BD-2793-4FBF-B432-31A994A6C2DE}" type="slidenum">
              <a:rPr lang="en-US" altLang="ja-JP"/>
              <a:pPr/>
              <a:t>‹#›</a:t>
            </a:fld>
            <a:endParaRPr lang="en-US" altLang="ja-JP"/>
          </a:p>
        </p:txBody>
      </p:sp>
    </p:spTree>
    <p:extLst>
      <p:ext uri="{BB962C8B-B14F-4D97-AF65-F5344CB8AC3E}">
        <p14:creationId xmlns:p14="http://schemas.microsoft.com/office/powerpoint/2010/main" val="3430957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D0D41D0D-D9D1-48FC-887A-F54C20F678C1}"/>
              </a:ext>
            </a:extLst>
          </p:cNvPr>
          <p:cNvSpPr>
            <a:spLocks noGrp="1"/>
          </p:cNvSpPr>
          <p:nvPr>
            <p:ph type="dt" sz="half" idx="10"/>
          </p:nvPr>
        </p:nvSpPr>
        <p:spPr/>
        <p:txBody>
          <a:bodyPr/>
          <a:lstStyle>
            <a:lvl1pPr>
              <a:defRPr/>
            </a:lvl1pPr>
          </a:lstStyle>
          <a:p>
            <a:endParaRPr lang="en-US" altLang="ja-JP"/>
          </a:p>
        </p:txBody>
      </p:sp>
      <p:sp>
        <p:nvSpPr>
          <p:cNvPr id="3" name="フッター プレースホルダー 2">
            <a:extLst>
              <a:ext uri="{FF2B5EF4-FFF2-40B4-BE49-F238E27FC236}">
                <a16:creationId xmlns:a16="http://schemas.microsoft.com/office/drawing/2014/main" id="{50511E3D-EA2A-489A-8057-D5FC76C04FCD}"/>
              </a:ext>
            </a:extLst>
          </p:cNvPr>
          <p:cNvSpPr>
            <a:spLocks noGrp="1"/>
          </p:cNvSpPr>
          <p:nvPr>
            <p:ph type="ftr" sz="quarter" idx="11"/>
          </p:nvPr>
        </p:nvSpPr>
        <p:spPr/>
        <p:txBody>
          <a:bodyPr/>
          <a:lstStyle>
            <a:lvl1pPr>
              <a:defRPr/>
            </a:lvl1pPr>
          </a:lstStyle>
          <a:p>
            <a:endParaRPr lang="en-US" altLang="ja-JP"/>
          </a:p>
        </p:txBody>
      </p:sp>
      <p:sp>
        <p:nvSpPr>
          <p:cNvPr id="4" name="スライド番号プレースホルダー 3">
            <a:extLst>
              <a:ext uri="{FF2B5EF4-FFF2-40B4-BE49-F238E27FC236}">
                <a16:creationId xmlns:a16="http://schemas.microsoft.com/office/drawing/2014/main" id="{6D9F9436-CAF7-4633-B734-A2EAD9253BB1}"/>
              </a:ext>
            </a:extLst>
          </p:cNvPr>
          <p:cNvSpPr>
            <a:spLocks noGrp="1"/>
          </p:cNvSpPr>
          <p:nvPr>
            <p:ph type="sldNum" sz="quarter" idx="12"/>
          </p:nvPr>
        </p:nvSpPr>
        <p:spPr/>
        <p:txBody>
          <a:bodyPr/>
          <a:lstStyle>
            <a:lvl1pPr>
              <a:defRPr/>
            </a:lvl1pPr>
          </a:lstStyle>
          <a:p>
            <a:fld id="{29EFF0FC-94F5-45CB-BAD0-115A177010B2}" type="slidenum">
              <a:rPr lang="en-US" altLang="ja-JP"/>
              <a:pPr/>
              <a:t>‹#›</a:t>
            </a:fld>
            <a:endParaRPr lang="en-US" altLang="ja-JP"/>
          </a:p>
        </p:txBody>
      </p:sp>
    </p:spTree>
    <p:extLst>
      <p:ext uri="{BB962C8B-B14F-4D97-AF65-F5344CB8AC3E}">
        <p14:creationId xmlns:p14="http://schemas.microsoft.com/office/powerpoint/2010/main" val="2687875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798B36-64D3-4EF7-8ECF-F480252B3478}"/>
              </a:ext>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1C91352E-1518-42C9-8C05-71E470065A18}"/>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a:extLst>
              <a:ext uri="{FF2B5EF4-FFF2-40B4-BE49-F238E27FC236}">
                <a16:creationId xmlns:a16="http://schemas.microsoft.com/office/drawing/2014/main" id="{2D0764E0-0813-4F56-A607-B4BDC4E67A6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日付プレースホルダー 4">
            <a:extLst>
              <a:ext uri="{FF2B5EF4-FFF2-40B4-BE49-F238E27FC236}">
                <a16:creationId xmlns:a16="http://schemas.microsoft.com/office/drawing/2014/main" id="{F1510742-109D-44B9-B0F0-FB75A762A10B}"/>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4BA67B20-3E4D-4EDA-82F0-D6B32DA80648}"/>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42F1B30B-39E1-48A5-9112-D60797822474}"/>
              </a:ext>
            </a:extLst>
          </p:cNvPr>
          <p:cNvSpPr>
            <a:spLocks noGrp="1"/>
          </p:cNvSpPr>
          <p:nvPr>
            <p:ph type="sldNum" sz="quarter" idx="12"/>
          </p:nvPr>
        </p:nvSpPr>
        <p:spPr/>
        <p:txBody>
          <a:bodyPr/>
          <a:lstStyle>
            <a:lvl1pPr>
              <a:defRPr/>
            </a:lvl1pPr>
          </a:lstStyle>
          <a:p>
            <a:fld id="{1669D426-1F6E-4C2C-BFC8-EE2B585B5072}" type="slidenum">
              <a:rPr lang="en-US" altLang="ja-JP"/>
              <a:pPr/>
              <a:t>‹#›</a:t>
            </a:fld>
            <a:endParaRPr lang="en-US" altLang="ja-JP"/>
          </a:p>
        </p:txBody>
      </p:sp>
    </p:spTree>
    <p:extLst>
      <p:ext uri="{BB962C8B-B14F-4D97-AF65-F5344CB8AC3E}">
        <p14:creationId xmlns:p14="http://schemas.microsoft.com/office/powerpoint/2010/main" val="2664036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29A6AE-6CC0-4F0C-A2B1-2D8F782364F2}"/>
              </a:ext>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図プレースホルダー 2">
            <a:extLst>
              <a:ext uri="{FF2B5EF4-FFF2-40B4-BE49-F238E27FC236}">
                <a16:creationId xmlns:a16="http://schemas.microsoft.com/office/drawing/2014/main" id="{09B8B4CB-468F-4B9C-956C-11CDF7BD2D58}"/>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a:extLst>
              <a:ext uri="{FF2B5EF4-FFF2-40B4-BE49-F238E27FC236}">
                <a16:creationId xmlns:a16="http://schemas.microsoft.com/office/drawing/2014/main" id="{8B719CE7-E337-4A95-AEBC-78BC2DC26D84}"/>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日付プレースホルダー 4">
            <a:extLst>
              <a:ext uri="{FF2B5EF4-FFF2-40B4-BE49-F238E27FC236}">
                <a16:creationId xmlns:a16="http://schemas.microsoft.com/office/drawing/2014/main" id="{13B4BC5E-41CA-4331-AA66-8D74A3D735D2}"/>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17C83607-9703-4405-84F6-0B06E42D2480}"/>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AAB99036-59F6-47E1-BED2-E55F2A65C345}"/>
              </a:ext>
            </a:extLst>
          </p:cNvPr>
          <p:cNvSpPr>
            <a:spLocks noGrp="1"/>
          </p:cNvSpPr>
          <p:nvPr>
            <p:ph type="sldNum" sz="quarter" idx="12"/>
          </p:nvPr>
        </p:nvSpPr>
        <p:spPr/>
        <p:txBody>
          <a:bodyPr/>
          <a:lstStyle>
            <a:lvl1pPr>
              <a:defRPr/>
            </a:lvl1pPr>
          </a:lstStyle>
          <a:p>
            <a:fld id="{9A41B41E-092F-40B3-B66A-384F274EABBC}" type="slidenum">
              <a:rPr lang="en-US" altLang="ja-JP"/>
              <a:pPr/>
              <a:t>‹#›</a:t>
            </a:fld>
            <a:endParaRPr lang="en-US" altLang="ja-JP"/>
          </a:p>
        </p:txBody>
      </p:sp>
    </p:spTree>
    <p:extLst>
      <p:ext uri="{BB962C8B-B14F-4D97-AF65-F5344CB8AC3E}">
        <p14:creationId xmlns:p14="http://schemas.microsoft.com/office/powerpoint/2010/main" val="2267325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D18CDCD-A65E-4DB0-982C-59D44557FA54}"/>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5A7490AD-43BF-4D1B-8D14-607263F155DF}"/>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1E68CAE4-679E-43CE-B8F2-F470EC2FDF8F}"/>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ja-JP"/>
          </a:p>
        </p:txBody>
      </p:sp>
      <p:sp>
        <p:nvSpPr>
          <p:cNvPr id="1029" name="Rectangle 5">
            <a:extLst>
              <a:ext uri="{FF2B5EF4-FFF2-40B4-BE49-F238E27FC236}">
                <a16:creationId xmlns:a16="http://schemas.microsoft.com/office/drawing/2014/main" id="{AE2B6C3C-6A84-4711-85A4-0A1BDD4FC864}"/>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ja-JP"/>
          </a:p>
        </p:txBody>
      </p:sp>
      <p:sp>
        <p:nvSpPr>
          <p:cNvPr id="1030" name="Rectangle 6">
            <a:extLst>
              <a:ext uri="{FF2B5EF4-FFF2-40B4-BE49-F238E27FC236}">
                <a16:creationId xmlns:a16="http://schemas.microsoft.com/office/drawing/2014/main" id="{23224986-0025-4A61-9C9E-5E61F9876107}"/>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D93310D9-6DF4-4DE0-9C4D-78FDA23F91C5}"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98480DAD-A2A9-4DB5-8677-85DAD3E4C832}"/>
              </a:ext>
            </a:extLst>
          </p:cNvPr>
          <p:cNvSpPr>
            <a:spLocks noGrp="1" noChangeArrowheads="1"/>
          </p:cNvSpPr>
          <p:nvPr>
            <p:ph type="subTitle" idx="1"/>
          </p:nvPr>
        </p:nvSpPr>
        <p:spPr>
          <a:xfrm>
            <a:off x="0" y="0"/>
            <a:ext cx="9144000" cy="6858000"/>
          </a:xfrm>
        </p:spPr>
        <p:txBody>
          <a:bodyPr/>
          <a:lstStyle/>
          <a:p>
            <a:endParaRPr lang="en-US" altLang="ja-JP" sz="4400" b="1" dirty="0"/>
          </a:p>
          <a:p>
            <a:endParaRPr lang="en-US" altLang="ja-JP" sz="4400" b="1" dirty="0"/>
          </a:p>
          <a:p>
            <a:endParaRPr lang="en-US" altLang="ja-JP" sz="4400" b="1" dirty="0"/>
          </a:p>
          <a:p>
            <a:r>
              <a:rPr lang="zh-TW" altLang="en-US" sz="4400" b="1" dirty="0"/>
              <a:t>認知症</a:t>
            </a:r>
            <a:r>
              <a:rPr lang="en-US" altLang="zh-TW" sz="4400" b="1" dirty="0"/>
              <a:t>BPSD</a:t>
            </a:r>
            <a:r>
              <a:rPr lang="zh-TW" altLang="en-US" sz="4400" b="1" dirty="0"/>
              <a:t>対応研修</a:t>
            </a:r>
          </a:p>
          <a:p>
            <a:endParaRPr lang="ja-JP" altLang="en-US" sz="4400" b="1" dirty="0"/>
          </a:p>
          <a:p>
            <a:r>
              <a:rPr lang="en-US" altLang="ja-JP" sz="2800" b="1" dirty="0"/>
              <a:t>BPSD</a:t>
            </a:r>
            <a:r>
              <a:rPr lang="ja-JP" altLang="en-US" sz="2800" b="1" dirty="0"/>
              <a:t>出現時の適切な対応を考えよう</a:t>
            </a:r>
            <a:endParaRPr lang="en-US" altLang="ja-JP" sz="2800" b="1" dirty="0"/>
          </a:p>
          <a:p>
            <a:pPr algn="l"/>
            <a:r>
              <a:rPr lang="ja-JP" altLang="en-US" sz="2800" b="1" dirty="0"/>
              <a:t>　　　　　　　　　　　　　 </a:t>
            </a:r>
            <a:endParaRPr lang="en-US" altLang="ja-JP" sz="2800" b="1" dirty="0"/>
          </a:p>
          <a:p>
            <a:r>
              <a:rPr lang="ja-JP" altLang="en-US" sz="2800" b="1" dirty="0"/>
              <a:t>事例４　入浴拒否</a:t>
            </a:r>
            <a:endParaRPr lang="en-US" altLang="ja-JP" sz="3200" dirty="0"/>
          </a:p>
        </p:txBody>
      </p:sp>
      <p:pic>
        <p:nvPicPr>
          <p:cNvPr id="2052" name="Picture 6" descr="C:\Users\User\Downloads\ロゴ　グレイ.JPG">
            <a:extLst>
              <a:ext uri="{FF2B5EF4-FFF2-40B4-BE49-F238E27FC236}">
                <a16:creationId xmlns:a16="http://schemas.microsoft.com/office/drawing/2014/main" id="{261A901D-6BB2-42DD-9E15-48BF93B56E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3B0DC5C-1D87-4E5B-A508-25CCE8560544}"/>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3200" dirty="0"/>
              <a:t>【</a:t>
            </a:r>
            <a:r>
              <a:rPr lang="ja-JP" altLang="en-US" sz="3200" dirty="0"/>
              <a:t>この教材のねらい</a:t>
            </a:r>
            <a:r>
              <a:rPr lang="en-US" altLang="ja-JP" sz="3200" dirty="0"/>
              <a:t>】</a:t>
            </a:r>
          </a:p>
          <a:p>
            <a:endParaRPr lang="en-US" altLang="ja-JP" sz="3200" dirty="0"/>
          </a:p>
          <a:p>
            <a:pPr algn="l"/>
            <a:r>
              <a:rPr lang="ja-JP" altLang="en-US" sz="3200" dirty="0"/>
              <a:t>　今回配信する教材は、認知症ケア場面の事例を使い、さまざまな視点から</a:t>
            </a:r>
            <a:r>
              <a:rPr lang="en-US" altLang="ja-JP" sz="3200" dirty="0"/>
              <a:t>BPSD</a:t>
            </a:r>
            <a:r>
              <a:rPr lang="ja-JP" altLang="en-US" sz="3200" dirty="0"/>
              <a:t>（行動・心理症状）への対応について理解を深めていくものである。</a:t>
            </a:r>
          </a:p>
          <a:p>
            <a:pPr algn="l"/>
            <a:r>
              <a:rPr lang="ja-JP" altLang="en-US" sz="3200"/>
              <a:t>　事例</a:t>
            </a:r>
            <a:r>
              <a:rPr lang="ja-JP" altLang="en-US" sz="3200" dirty="0"/>
              <a:t>の</a:t>
            </a:r>
            <a:r>
              <a:rPr lang="ja-JP" altLang="en-US" sz="3200"/>
              <a:t>限られた情報から、</a:t>
            </a:r>
            <a:r>
              <a:rPr lang="ja-JP" altLang="en-US" sz="3200" dirty="0"/>
              <a:t>どのような原因が考えられるか、どのような対応方法が考えられるかを共有し、今後の認知症ケアのヒントとして活用していただきたい。</a:t>
            </a:r>
          </a:p>
          <a:p>
            <a:pPr algn="l"/>
            <a:endParaRPr lang="en-US" altLang="ja-JP" sz="3200" dirty="0"/>
          </a:p>
        </p:txBody>
      </p:sp>
      <p:pic>
        <p:nvPicPr>
          <p:cNvPr id="3075" name="Picture 6" descr="C:\Users\User\Downloads\ロゴ　グレイ.JPG">
            <a:extLst>
              <a:ext uri="{FF2B5EF4-FFF2-40B4-BE49-F238E27FC236}">
                <a16:creationId xmlns:a16="http://schemas.microsoft.com/office/drawing/2014/main" id="{103C7DC4-1CD6-4362-A57C-C9F7041482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3B0DC5C-1D87-4E5B-A508-25CCE8560544}"/>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3200" dirty="0"/>
              <a:t>【</a:t>
            </a:r>
            <a:r>
              <a:rPr lang="ja-JP" altLang="en-US" sz="3200" dirty="0"/>
              <a:t>事例４</a:t>
            </a:r>
            <a:r>
              <a:rPr lang="en-US" altLang="ja-JP" sz="3200" dirty="0"/>
              <a:t>】</a:t>
            </a:r>
          </a:p>
          <a:p>
            <a:endParaRPr lang="en-US" altLang="ja-JP" sz="3200" dirty="0"/>
          </a:p>
          <a:p>
            <a:r>
              <a:rPr lang="en-US" altLang="ja-JP" sz="3200" dirty="0"/>
              <a:t>D</a:t>
            </a:r>
            <a:r>
              <a:rPr lang="ja-JP" altLang="en-US" sz="3200" dirty="0"/>
              <a:t>さん、</a:t>
            </a:r>
            <a:r>
              <a:rPr lang="en-US" altLang="ja-JP" sz="3200" dirty="0"/>
              <a:t>80</a:t>
            </a:r>
            <a:r>
              <a:rPr lang="ja-JP" altLang="en-US" sz="3200" dirty="0"/>
              <a:t>代、男性、デイサービス利用。</a:t>
            </a:r>
            <a:endParaRPr lang="en-US" altLang="ja-JP" sz="3200" dirty="0"/>
          </a:p>
          <a:p>
            <a:r>
              <a:rPr lang="ja-JP" altLang="en-US" sz="3200" dirty="0"/>
              <a:t>アルツハイマー型認知症</a:t>
            </a:r>
            <a:endParaRPr lang="en-US" altLang="ja-JP" sz="3200" dirty="0"/>
          </a:p>
          <a:p>
            <a:endParaRPr lang="ja-JP" altLang="en-US" sz="3200" dirty="0"/>
          </a:p>
          <a:p>
            <a:pPr algn="l"/>
            <a:r>
              <a:rPr lang="ja-JP" altLang="en-US" sz="3200" dirty="0"/>
              <a:t> 妻と</a:t>
            </a:r>
            <a:r>
              <a:rPr lang="en-US" altLang="ja-JP" sz="3200" dirty="0"/>
              <a:t>2</a:t>
            </a:r>
            <a:r>
              <a:rPr lang="ja-JP" altLang="en-US" sz="3200" dirty="0"/>
              <a:t>人暮らし。近年、認知症の症状が進行し、妻は精神的に疲れ果てている状態。自宅入浴は困難であるため、妻は「デイに行った時くらいはお風呂に入って全身洗ってきて欲しい」と訴えるが、デイサービスでは初回利用時に一度入浴した後は毎回入浴を拒否し続けている。</a:t>
            </a:r>
            <a:endParaRPr lang="en-US" altLang="ja-JP" sz="3200" dirty="0"/>
          </a:p>
        </p:txBody>
      </p:sp>
      <p:pic>
        <p:nvPicPr>
          <p:cNvPr id="3075" name="Picture 6" descr="C:\Users\User\Downloads\ロゴ　グレイ.JPG">
            <a:extLst>
              <a:ext uri="{FF2B5EF4-FFF2-40B4-BE49-F238E27FC236}">
                <a16:creationId xmlns:a16="http://schemas.microsoft.com/office/drawing/2014/main" id="{103C7DC4-1CD6-4362-A57C-C9F7041482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85155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3B0DC5C-1D87-4E5B-A508-25CCE8560544}"/>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3200" dirty="0"/>
              <a:t>【</a:t>
            </a:r>
            <a:r>
              <a:rPr lang="ja-JP" altLang="en-US" sz="3200" dirty="0"/>
              <a:t>事例４（続き）</a:t>
            </a:r>
            <a:r>
              <a:rPr lang="en-US" altLang="ja-JP" sz="3200" dirty="0"/>
              <a:t>】</a:t>
            </a:r>
          </a:p>
          <a:p>
            <a:pPr algn="l"/>
            <a:endParaRPr lang="en-US" altLang="ja-JP" sz="3200" dirty="0"/>
          </a:p>
          <a:p>
            <a:pPr algn="l"/>
            <a:r>
              <a:rPr lang="ja-JP" altLang="en-US" sz="3200" dirty="0"/>
              <a:t>　本人は「風呂なんか入らなくていい！それに今は風邪気味なんだよ！」と毎回同じ事を訴える。ある日職員は、入浴させて</a:t>
            </a:r>
            <a:r>
              <a:rPr lang="en-US" altLang="ja-JP" sz="3200" dirty="0"/>
              <a:t>D</a:t>
            </a:r>
            <a:r>
              <a:rPr lang="ja-JP" altLang="en-US" sz="3200" dirty="0" err="1"/>
              <a:t>さんの</a:t>
            </a:r>
            <a:r>
              <a:rPr lang="ja-JP" altLang="en-US" sz="3200" dirty="0"/>
              <a:t>妻の気持ちに応えたい、</a:t>
            </a:r>
            <a:r>
              <a:rPr lang="en-US" altLang="ja-JP" sz="3200" dirty="0"/>
              <a:t>D</a:t>
            </a:r>
            <a:r>
              <a:rPr lang="ja-JP" altLang="en-US" sz="3200" dirty="0" err="1"/>
              <a:t>さんにも</a:t>
            </a:r>
            <a:r>
              <a:rPr lang="ja-JP" altLang="en-US" sz="3200" dirty="0"/>
              <a:t>さっぱりして欲しいという思いから、「</a:t>
            </a:r>
            <a:r>
              <a:rPr lang="en-US" altLang="ja-JP" sz="3200" dirty="0"/>
              <a:t>D</a:t>
            </a:r>
            <a:r>
              <a:rPr lang="ja-JP" altLang="en-US" sz="3200" dirty="0" err="1"/>
              <a:t>さんは</a:t>
            </a:r>
            <a:r>
              <a:rPr lang="ja-JP" altLang="en-US" sz="3200" dirty="0"/>
              <a:t>今風邪をひいていらっしゃいませんから大丈夫ですよ！それにお風呂に入るとさっぱりしますから入りましょう！」と声をかけたが、</a:t>
            </a:r>
            <a:r>
              <a:rPr lang="en-US" altLang="ja-JP" sz="3200" dirty="0"/>
              <a:t>D</a:t>
            </a:r>
            <a:r>
              <a:rPr lang="ja-JP" altLang="en-US" sz="3200" dirty="0" err="1"/>
              <a:t>さんは</a:t>
            </a:r>
            <a:r>
              <a:rPr lang="ja-JP" altLang="en-US" sz="3200" dirty="0"/>
              <a:t>ますます態度を硬化させ、何を言っても目を閉じたまま返答が無くなってしまった。</a:t>
            </a:r>
            <a:endParaRPr lang="en-US" altLang="ja-JP" sz="3200" dirty="0"/>
          </a:p>
        </p:txBody>
      </p:sp>
      <p:pic>
        <p:nvPicPr>
          <p:cNvPr id="3075" name="Picture 6" descr="C:\Users\User\Downloads\ロゴ　グレイ.JPG">
            <a:extLst>
              <a:ext uri="{FF2B5EF4-FFF2-40B4-BE49-F238E27FC236}">
                <a16:creationId xmlns:a16="http://schemas.microsoft.com/office/drawing/2014/main" id="{103C7DC4-1CD6-4362-A57C-C9F7041482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04994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170B0AC-0B47-4A5A-829D-849F2A2FC693}"/>
              </a:ext>
            </a:extLst>
          </p:cNvPr>
          <p:cNvSpPr>
            <a:spLocks noGrp="1" noChangeArrowheads="1"/>
          </p:cNvSpPr>
          <p:nvPr>
            <p:ph type="subTitle" idx="1"/>
          </p:nvPr>
        </p:nvSpPr>
        <p:spPr>
          <a:xfrm>
            <a:off x="0" y="0"/>
            <a:ext cx="9144000" cy="6858000"/>
          </a:xfrm>
        </p:spPr>
        <p:txBody>
          <a:bodyPr/>
          <a:lstStyle/>
          <a:p>
            <a:endParaRPr lang="en-US" altLang="ja-JP" sz="3200" dirty="0"/>
          </a:p>
          <a:p>
            <a:r>
              <a:rPr lang="ja-JP" altLang="en-US" sz="3200" dirty="0"/>
              <a:t>ワーク１</a:t>
            </a:r>
            <a:endParaRPr lang="en-US" altLang="ja-JP" sz="3200" dirty="0"/>
          </a:p>
          <a:p>
            <a:endParaRPr lang="en-US" altLang="ja-JP" sz="3200" dirty="0"/>
          </a:p>
          <a:p>
            <a:r>
              <a:rPr lang="en-US" altLang="ja-JP" sz="3600" dirty="0"/>
              <a:t>D</a:t>
            </a:r>
            <a:r>
              <a:rPr lang="ja-JP" altLang="en-US" sz="3600" dirty="0" err="1"/>
              <a:t>さんの</a:t>
            </a:r>
            <a:r>
              <a:rPr lang="ja-JP" altLang="en-US" sz="3600" dirty="0"/>
              <a:t>入浴拒否の原因を探りましょう</a:t>
            </a:r>
          </a:p>
          <a:p>
            <a:pPr algn="l"/>
            <a:endParaRPr lang="en-US" altLang="ja-JP" sz="3600" dirty="0"/>
          </a:p>
          <a:p>
            <a:pPr algn="l"/>
            <a:endParaRPr lang="en-US" altLang="ja-JP" sz="3600" dirty="0"/>
          </a:p>
          <a:p>
            <a:r>
              <a:rPr lang="ja-JP" altLang="en-US" sz="3200" dirty="0"/>
              <a:t>認知症が及ぼす影響（中核症状）や</a:t>
            </a:r>
          </a:p>
          <a:p>
            <a:r>
              <a:rPr lang="ja-JP" altLang="en-US" sz="3200" dirty="0"/>
              <a:t>心理面・身体面・環境面の影響など、</a:t>
            </a:r>
          </a:p>
          <a:p>
            <a:r>
              <a:rPr lang="ja-JP" altLang="en-US" sz="3200" dirty="0"/>
              <a:t>考えられること・思いついたことを</a:t>
            </a:r>
          </a:p>
          <a:p>
            <a:r>
              <a:rPr lang="ja-JP" altLang="en-US" sz="3200"/>
              <a:t>あげてみましょう</a:t>
            </a:r>
            <a:endParaRPr lang="ja-JP" altLang="en-US" sz="3200" dirty="0"/>
          </a:p>
        </p:txBody>
      </p:sp>
      <p:pic>
        <p:nvPicPr>
          <p:cNvPr id="4099" name="Picture 6" descr="C:\Users\User\Downloads\ロゴ　グレイ.JPG">
            <a:extLst>
              <a:ext uri="{FF2B5EF4-FFF2-40B4-BE49-F238E27FC236}">
                <a16:creationId xmlns:a16="http://schemas.microsoft.com/office/drawing/2014/main" id="{ED59DCEE-4F0A-4B12-AA3F-7DE81B35CF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55140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170B0AC-0B47-4A5A-829D-849F2A2FC693}"/>
              </a:ext>
            </a:extLst>
          </p:cNvPr>
          <p:cNvSpPr>
            <a:spLocks noGrp="1" noChangeArrowheads="1"/>
          </p:cNvSpPr>
          <p:nvPr>
            <p:ph type="subTitle" idx="1"/>
          </p:nvPr>
        </p:nvSpPr>
        <p:spPr>
          <a:xfrm>
            <a:off x="0" y="0"/>
            <a:ext cx="9144000" cy="6858000"/>
          </a:xfrm>
        </p:spPr>
        <p:txBody>
          <a:bodyPr/>
          <a:lstStyle/>
          <a:p>
            <a:endParaRPr lang="en-US" altLang="ja-JP" sz="3200" dirty="0"/>
          </a:p>
          <a:p>
            <a:r>
              <a:rPr lang="ja-JP" altLang="en-US" sz="3200" dirty="0"/>
              <a:t>ワーク２</a:t>
            </a:r>
            <a:endParaRPr lang="en-US" altLang="ja-JP" sz="3200" dirty="0"/>
          </a:p>
          <a:p>
            <a:endParaRPr lang="en-US" altLang="ja-JP" sz="3200" dirty="0"/>
          </a:p>
          <a:p>
            <a:endParaRPr lang="en-US" altLang="ja-JP" sz="3200" dirty="0"/>
          </a:p>
          <a:p>
            <a:endParaRPr lang="en-US" altLang="ja-JP" sz="3200" dirty="0"/>
          </a:p>
          <a:p>
            <a:r>
              <a:rPr lang="ja-JP" altLang="en-US" sz="3600" dirty="0"/>
              <a:t>この事例の職員の対応はどう感じますか？</a:t>
            </a:r>
            <a:endParaRPr lang="en-US" altLang="ja-JP" sz="3600" dirty="0"/>
          </a:p>
          <a:p>
            <a:r>
              <a:rPr lang="ja-JP" altLang="en-US" sz="3600" dirty="0"/>
              <a:t>問題と思う点をあげてください。</a:t>
            </a:r>
            <a:endParaRPr lang="en-US" altLang="ja-JP" sz="3600"/>
          </a:p>
          <a:p>
            <a:pPr algn="l"/>
            <a:endParaRPr lang="en-US" altLang="ja-JP" sz="3600" dirty="0"/>
          </a:p>
        </p:txBody>
      </p:sp>
      <p:pic>
        <p:nvPicPr>
          <p:cNvPr id="4099" name="Picture 6" descr="C:\Users\User\Downloads\ロゴ　グレイ.JPG">
            <a:extLst>
              <a:ext uri="{FF2B5EF4-FFF2-40B4-BE49-F238E27FC236}">
                <a16:creationId xmlns:a16="http://schemas.microsoft.com/office/drawing/2014/main" id="{ED59DCEE-4F0A-4B12-AA3F-7DE81B35CF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09351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170B0AC-0B47-4A5A-829D-849F2A2FC693}"/>
              </a:ext>
            </a:extLst>
          </p:cNvPr>
          <p:cNvSpPr>
            <a:spLocks noGrp="1" noChangeArrowheads="1"/>
          </p:cNvSpPr>
          <p:nvPr>
            <p:ph type="subTitle" idx="1"/>
          </p:nvPr>
        </p:nvSpPr>
        <p:spPr>
          <a:xfrm>
            <a:off x="0" y="0"/>
            <a:ext cx="9144000" cy="6858000"/>
          </a:xfrm>
        </p:spPr>
        <p:txBody>
          <a:bodyPr/>
          <a:lstStyle/>
          <a:p>
            <a:endParaRPr lang="en-US" altLang="ja-JP" sz="3200" dirty="0"/>
          </a:p>
          <a:p>
            <a:r>
              <a:rPr lang="ja-JP" altLang="en-US" sz="3200" dirty="0"/>
              <a:t>ワーク３</a:t>
            </a:r>
            <a:endParaRPr lang="en-US" altLang="ja-JP" sz="3200" dirty="0"/>
          </a:p>
          <a:p>
            <a:endParaRPr lang="en-US" altLang="ja-JP" sz="3200" dirty="0"/>
          </a:p>
          <a:p>
            <a:endParaRPr lang="en-US" altLang="ja-JP" sz="3200" dirty="0"/>
          </a:p>
          <a:p>
            <a:endParaRPr lang="en-US" altLang="ja-JP" sz="3200" dirty="0"/>
          </a:p>
          <a:p>
            <a:r>
              <a:rPr lang="ja-JP" altLang="en-US" sz="3600" dirty="0"/>
              <a:t>あなたならどう対応しますか？</a:t>
            </a:r>
            <a:endParaRPr lang="en-US" altLang="ja-JP" sz="3600" dirty="0"/>
          </a:p>
          <a:p>
            <a:r>
              <a:rPr lang="ja-JP" altLang="en-US" sz="3600" dirty="0"/>
              <a:t>適切な対応方法を考えてみましょう。</a:t>
            </a:r>
            <a:endParaRPr lang="en-US" altLang="ja-JP" sz="3600" dirty="0"/>
          </a:p>
        </p:txBody>
      </p:sp>
      <p:pic>
        <p:nvPicPr>
          <p:cNvPr id="4099" name="Picture 6" descr="C:\Users\User\Downloads\ロゴ　グレイ.JPG">
            <a:extLst>
              <a:ext uri="{FF2B5EF4-FFF2-40B4-BE49-F238E27FC236}">
                <a16:creationId xmlns:a16="http://schemas.microsoft.com/office/drawing/2014/main" id="{ED59DCEE-4F0A-4B12-AA3F-7DE81B35CF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70607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185B8AE0-491C-4654-94D5-2832881906EC}"/>
              </a:ext>
            </a:extLst>
          </p:cNvPr>
          <p:cNvSpPr>
            <a:spLocks noGrp="1" noChangeArrowheads="1"/>
          </p:cNvSpPr>
          <p:nvPr>
            <p:ph type="subTitle" idx="1"/>
          </p:nvPr>
        </p:nvSpPr>
        <p:spPr>
          <a:xfrm>
            <a:off x="0" y="0"/>
            <a:ext cx="9144000" cy="6858000"/>
          </a:xfrm>
        </p:spPr>
        <p:txBody>
          <a:bodyPr/>
          <a:lstStyle/>
          <a:p>
            <a:pPr marL="609600" indent="-609600"/>
            <a:endParaRPr lang="en-US" altLang="ja-JP" sz="3200" dirty="0"/>
          </a:p>
          <a:p>
            <a:pPr marL="609600" indent="-609600"/>
            <a:r>
              <a:rPr lang="en-US" altLang="ja-JP" sz="3200" dirty="0"/>
              <a:t>【</a:t>
            </a:r>
            <a:r>
              <a:rPr lang="ja-JP" altLang="en-US" sz="3200" dirty="0"/>
              <a:t>この教材を終えるにあたって</a:t>
            </a:r>
            <a:r>
              <a:rPr lang="en-US" altLang="ja-JP" sz="3200" dirty="0"/>
              <a:t>】</a:t>
            </a:r>
          </a:p>
          <a:p>
            <a:endParaRPr lang="en-US" altLang="ja-JP" sz="3200" dirty="0"/>
          </a:p>
          <a:p>
            <a:endParaRPr lang="ja-JP" altLang="en-US" sz="3200" dirty="0"/>
          </a:p>
          <a:p>
            <a:pPr algn="l"/>
            <a:r>
              <a:rPr lang="ja-JP" altLang="en-US" sz="3200" dirty="0"/>
              <a:t>　この研修には「正解」はありません。認知症ケアは、その人がどういう性格か、これまでどのような生活を送ってきたのか、何を望んでいるのか、などによって対応が異なるためです。</a:t>
            </a:r>
            <a:endParaRPr lang="en-US" altLang="ja-JP" sz="3200" dirty="0"/>
          </a:p>
          <a:p>
            <a:pPr algn="l"/>
            <a:r>
              <a:rPr lang="ja-JP" altLang="en-US" sz="3200"/>
              <a:t>　様々な対応方法を共有することで、その人に合った適切な対応ができるように「認知症ケアの引き出し」を増やしていきましょう。</a:t>
            </a:r>
            <a:endParaRPr lang="en-US" altLang="ja-JP" sz="3200" dirty="0"/>
          </a:p>
        </p:txBody>
      </p:sp>
      <p:pic>
        <p:nvPicPr>
          <p:cNvPr id="16387" name="Picture 6" descr="C:\Users\User\Downloads\ロゴ　グレイ.JPG">
            <a:extLst>
              <a:ext uri="{FF2B5EF4-FFF2-40B4-BE49-F238E27FC236}">
                <a16:creationId xmlns:a16="http://schemas.microsoft.com/office/drawing/2014/main" id="{9598BD89-9347-4B10-A186-AA647AA165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5B8AB054-80A5-488C-8206-05A09E34A2AC}"/>
              </a:ext>
            </a:extLst>
          </p:cNvPr>
          <p:cNvSpPr>
            <a:spLocks noGrp="1" noChangeArrowheads="1"/>
          </p:cNvSpPr>
          <p:nvPr>
            <p:ph type="subTitle" idx="1"/>
          </p:nvPr>
        </p:nvSpPr>
        <p:spPr>
          <a:xfrm>
            <a:off x="0" y="0"/>
            <a:ext cx="9144000" cy="6858000"/>
          </a:xfrm>
        </p:spPr>
        <p:txBody>
          <a:bodyPr/>
          <a:lstStyle/>
          <a:p>
            <a:endParaRPr lang="en-US" altLang="ja-JP" sz="4400"/>
          </a:p>
          <a:p>
            <a:endParaRPr lang="en-US" altLang="ja-JP" sz="4400"/>
          </a:p>
          <a:p>
            <a:endParaRPr lang="en-US" altLang="ja-JP" sz="4400"/>
          </a:p>
          <a:p>
            <a:r>
              <a:rPr lang="ja-JP" altLang="en-US" sz="4400"/>
              <a:t>お疲れ様でした。</a:t>
            </a:r>
            <a:endParaRPr lang="ja-JP" altLang="en-US" sz="3200"/>
          </a:p>
        </p:txBody>
      </p:sp>
      <p:pic>
        <p:nvPicPr>
          <p:cNvPr id="15363" name="Picture 6" descr="C:\Users\User\Downloads\ロゴ　グレイ.JPG">
            <a:extLst>
              <a:ext uri="{FF2B5EF4-FFF2-40B4-BE49-F238E27FC236}">
                <a16:creationId xmlns:a16="http://schemas.microsoft.com/office/drawing/2014/main" id="{ABB539B0-A5AE-4269-A190-3D04473E7C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401</TotalTime>
  <Words>202</Words>
  <Application>Microsoft Office PowerPoint</Application>
  <PresentationFormat>画面に合わせる (4:3)</PresentationFormat>
  <Paragraphs>58</Paragraphs>
  <Slides>9</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9</vt:i4>
      </vt:variant>
    </vt:vector>
  </HeadingPairs>
  <TitlesOfParts>
    <vt:vector size="12" baseType="lpstr">
      <vt:lpstr>ＭＳ Ｐゴシック</vt:lpstr>
      <vt:lpstr>Arial</vt: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Norihiro Yoneyama</dc:creator>
  <cp:lastModifiedBy>紀洋 米山</cp:lastModifiedBy>
  <cp:revision>25</cp:revision>
  <cp:lastPrinted>2018-10-23T05:59:08Z</cp:lastPrinted>
  <dcterms:created xsi:type="dcterms:W3CDTF">2018-05-08T07:43:03Z</dcterms:created>
  <dcterms:modified xsi:type="dcterms:W3CDTF">2018-10-25T02:46:29Z</dcterms:modified>
</cp:coreProperties>
</file>