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7" r:id="rId4"/>
    <p:sldId id="261" r:id="rId5"/>
    <p:sldId id="274" r:id="rId6"/>
    <p:sldId id="275" r:id="rId7"/>
    <p:sldId id="276" r:id="rId8"/>
    <p:sldId id="270" r:id="rId9"/>
    <p:sldId id="269" r:id="rId10"/>
  </p:sldIdLst>
  <p:sldSz cx="9144000" cy="6858000" type="screen4x3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C31A8A-754E-4B40-BB4F-048B93A2C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BD069-574A-4F58-BA4A-16A2A7917F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BDCAE57-E536-4A68-989E-0362D1E30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B53933-445D-41AE-A1E6-AA65FCE12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0AC0C1-DFB9-4A95-82B4-F8B5CA159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A0525-9F93-44B4-8044-5006FCBAB3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8125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C9F56C-026E-4526-AFF5-8749A0C88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559170-26DA-421C-886F-99F14425F2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CE1E98-DBB6-43B1-BEF9-030FDE172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E0AC1E-3D3D-45CB-B688-40ABA933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B4DEF8-B052-4947-BB40-29B956082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CE049-D8C6-4657-96CE-1CBE2E2334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7676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FE0E1E5-EB81-4F6C-8104-A02BBD04FA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D899619-5855-4780-8563-5A24C3C4D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D6FA44-D290-43B2-8B34-0F3F55370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8A76E2-13C2-456F-BE1A-9E183935E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CF5FD6-038C-4AA1-9794-6C2E03656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79EE8-02AE-4894-8C19-4BC2E761312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8550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30DC-776C-45CA-AB73-DDF87F93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3EB70A-E016-4C36-83A1-534E05504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E45871-6AC0-4006-A7B0-F8A441A13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34B373-7256-4204-87A0-ED0ECC34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BB965F-1986-4305-B7E5-FBE62288F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1DFD0-E05B-4FC4-8515-FBFA11BEC2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0719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4B41F5-3F5D-41B3-A656-7A8C3708B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8EBE3E-C291-498C-9472-647F27C86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5B809B-A315-473A-97FB-59DAB17F3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4A95F6-C982-4BCD-B02E-773386E60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04A96C-9247-4979-8E88-0A8C94C47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49930-43CD-48EE-9936-136686AA828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026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E32DC5-92DA-4825-9C53-C0387E87E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499D01-D602-4AFD-88A5-2DF2629B0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8D480E-7C7F-4EED-A2AC-C473A1A9E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68EB98-3BBA-44E2-91E4-CD45EE708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6DA75D-BD78-46D0-8FC8-D2CB11E2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6E310D-59ED-468B-99C9-C0CC8ADD9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55BB5-DBE4-43C1-A519-61CF79A421D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670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1D8BC4-7D72-45A0-AEA7-3FBD38AFD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DDA20E-1296-4C54-A654-ADCE82439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C692F2-C780-42B9-B0E5-9BAC24419D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1D9889C-926B-4070-A55D-92D6DD1964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3A6878F-FC2A-4FDE-8E44-9CDBE60DDF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114BC7-048C-4F5C-95B9-1D641F6FB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A24626A-6AF3-48AB-A6C6-F5FDC8D47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0FC1B66-5D42-431C-9337-440CF5DB7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43516-5A8C-4460-85FB-5920C284B85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4185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79D0DB-43AE-455B-8DF0-C6F4F74AE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D44F5D8-3AB3-4E7D-B706-5207EF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9724C40-F677-44E3-8FF9-BD9695F15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3871BEE-3ADF-40C5-A274-DA6B330E1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DED6BD-2793-4FBF-B432-31A994A6C2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095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D41D0D-D9D1-48FC-887A-F54C20F67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0511E3D-EA2A-489A-8057-D5FC76C04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9F9436-CAF7-4633-B734-A2EAD9253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EFF0FC-94F5-45CB-BAD0-115A177010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7875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798B36-64D3-4EF7-8ECF-F480252B3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91352E-1518-42C9-8C05-71E470065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D0764E0-0813-4F56-A607-B4BDC4E67A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510742-109D-44B9-B0F0-FB75A762A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A67B20-3E4D-4EDA-82F0-D6B32DA8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F1B30B-39E1-48A5-9112-D60797822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9D426-1F6E-4C2C-BFC8-EE2B585B507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403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29A6AE-6CC0-4F0C-A2B1-2D8F78236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9B8B4CB-468F-4B9C-956C-11CDF7BD2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B719CE7-E337-4A95-AEBC-78BC2DC26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B4BC5E-41CA-4331-AA66-8D74A3D73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7C83607-9703-4405-84F6-0B06E42D2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AB99036-59F6-47E1-BED2-E55F2A65C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1B41E-092F-40B3-B66A-384F274EABB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6732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D18CDCD-A65E-4DB0-982C-59D44557FA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7490AD-43BF-4D1B-8D14-607263F155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E68CAE4-679E-43CE-B8F2-F470EC2FDF8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E2B6C3C-6A84-4711-85A4-0A1BDD4FC86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3224986-0025-4A61-9C9E-5E61F98761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3310D9-6DF4-4DE0-9C4D-78FDA23F91C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8480DAD-A2A9-4DB5-8677-85DAD3E4C83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4400" b="1" dirty="0"/>
          </a:p>
          <a:p>
            <a:endParaRPr lang="en-US" altLang="ja-JP" sz="4400" b="1" dirty="0"/>
          </a:p>
          <a:p>
            <a:endParaRPr lang="en-US" altLang="ja-JP" sz="4400" b="1" dirty="0"/>
          </a:p>
          <a:p>
            <a:r>
              <a:rPr lang="zh-TW" altLang="en-US" sz="4400" b="1" dirty="0"/>
              <a:t>認知症</a:t>
            </a:r>
            <a:r>
              <a:rPr lang="en-US" altLang="zh-TW" sz="4400" b="1" dirty="0"/>
              <a:t>BPSD</a:t>
            </a:r>
            <a:r>
              <a:rPr lang="zh-TW" altLang="en-US" sz="4400" b="1" dirty="0"/>
              <a:t>対応研修</a:t>
            </a:r>
          </a:p>
          <a:p>
            <a:endParaRPr lang="ja-JP" altLang="en-US" sz="4400" b="1" dirty="0"/>
          </a:p>
          <a:p>
            <a:r>
              <a:rPr lang="en-US" altLang="ja-JP" sz="2800" b="1" dirty="0"/>
              <a:t>BPSD</a:t>
            </a:r>
            <a:r>
              <a:rPr lang="ja-JP" altLang="en-US" sz="2800" b="1" dirty="0"/>
              <a:t>出現時の適切な対応を考えよう</a:t>
            </a:r>
            <a:endParaRPr lang="en-US" altLang="ja-JP" sz="2800" b="1" dirty="0"/>
          </a:p>
          <a:p>
            <a:endParaRPr lang="en-US" altLang="ja-JP" sz="2800" b="1"/>
          </a:p>
          <a:p>
            <a:r>
              <a:rPr lang="ja-JP" altLang="en-US" sz="2800" b="1"/>
              <a:t>事例</a:t>
            </a:r>
            <a:r>
              <a:rPr lang="ja-JP" altLang="en-US" sz="2800" b="1" dirty="0"/>
              <a:t>１　暴言</a:t>
            </a:r>
            <a:r>
              <a:rPr lang="ja-JP" altLang="en-US" sz="2800" b="1"/>
              <a:t>・暴力</a:t>
            </a:r>
            <a:endParaRPr lang="en-US" altLang="ja-JP" sz="2800" b="1" dirty="0"/>
          </a:p>
        </p:txBody>
      </p:sp>
      <p:pic>
        <p:nvPicPr>
          <p:cNvPr id="2052" name="Picture 6" descr="C:\Users\User\Downloads\ロゴ　グレイ.JPG">
            <a:extLst>
              <a:ext uri="{FF2B5EF4-FFF2-40B4-BE49-F238E27FC236}">
                <a16:creationId xmlns:a16="http://schemas.microsoft.com/office/drawing/2014/main" id="{261A901D-6BB2-42DD-9E15-48BF93B56E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3B0DC5C-1D87-4E5B-A508-25CCE85605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この教材のねらい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pPr algn="l"/>
            <a:r>
              <a:rPr lang="ja-JP" altLang="en-US" sz="3200" dirty="0"/>
              <a:t>　今回配信する教材は、認知症ケア場面の事例を使い、さまざまな視点から</a:t>
            </a:r>
            <a:r>
              <a:rPr lang="en-US" altLang="ja-JP" sz="3200" dirty="0"/>
              <a:t>BPSD</a:t>
            </a:r>
            <a:r>
              <a:rPr lang="ja-JP" altLang="en-US" sz="3200" dirty="0"/>
              <a:t>（行動・心理症状）への対応について理解を深めていくものである。</a:t>
            </a:r>
          </a:p>
          <a:p>
            <a:pPr algn="l"/>
            <a:r>
              <a:rPr lang="ja-JP" altLang="en-US" sz="3200"/>
              <a:t>　事例</a:t>
            </a:r>
            <a:r>
              <a:rPr lang="ja-JP" altLang="en-US" sz="3200" dirty="0"/>
              <a:t>の</a:t>
            </a:r>
            <a:r>
              <a:rPr lang="ja-JP" altLang="en-US" sz="3200"/>
              <a:t>限られた情報から、</a:t>
            </a:r>
            <a:r>
              <a:rPr lang="ja-JP" altLang="en-US" sz="3200" dirty="0"/>
              <a:t>どのような原因が考えられるか、どのような対応方法が考えられるかを共有し、今後の認知症ケアのヒントとして活用していただきたい。</a:t>
            </a:r>
          </a:p>
          <a:p>
            <a:pPr algn="l"/>
            <a:endParaRPr lang="en-US" altLang="ja-JP" sz="3200" dirty="0"/>
          </a:p>
        </p:txBody>
      </p:sp>
      <p:pic>
        <p:nvPicPr>
          <p:cNvPr id="3075" name="Picture 6" descr="C:\Users\User\Downloads\ロゴ　グレイ.JPG">
            <a:extLst>
              <a:ext uri="{FF2B5EF4-FFF2-40B4-BE49-F238E27FC236}">
                <a16:creationId xmlns:a16="http://schemas.microsoft.com/office/drawing/2014/main" id="{103C7DC4-1CD6-4362-A57C-C9F704148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3B0DC5C-1D87-4E5B-A508-25CCE856054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事例１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r>
              <a:rPr lang="en-US" altLang="ja-JP" sz="3200" dirty="0"/>
              <a:t>A</a:t>
            </a:r>
            <a:r>
              <a:rPr lang="ja-JP" altLang="en-US" sz="3200" dirty="0"/>
              <a:t>さん、</a:t>
            </a:r>
            <a:r>
              <a:rPr lang="en-US" altLang="ja-JP" sz="3200" dirty="0"/>
              <a:t>70</a:t>
            </a:r>
            <a:r>
              <a:rPr lang="ja-JP" altLang="en-US" sz="3200" dirty="0"/>
              <a:t>代、男性、デイサービス利用。</a:t>
            </a:r>
            <a:endParaRPr lang="en-US" altLang="ja-JP" sz="3200" dirty="0"/>
          </a:p>
          <a:p>
            <a:r>
              <a:rPr lang="ja-JP" altLang="en-US" sz="3200" dirty="0"/>
              <a:t>前頭側頭型認知症</a:t>
            </a:r>
            <a:endParaRPr lang="en-US" altLang="ja-JP" sz="3200" dirty="0"/>
          </a:p>
          <a:p>
            <a:endParaRPr lang="ja-JP" altLang="en-US" sz="3200" dirty="0"/>
          </a:p>
          <a:p>
            <a:pPr algn="l"/>
            <a:r>
              <a:rPr lang="ja-JP" altLang="en-US" sz="3200" dirty="0"/>
              <a:t>　妻と二人暮らし。認知症発症前は比較的穏やかな性格であったが、徐々に介護する妻への暴言や暴力が増え、夫婦喧嘩が絶えない状況となっていた。デイサービス利用時も他利用者とトラブルになることが多い。</a:t>
            </a:r>
            <a:endParaRPr lang="en-US" altLang="ja-JP" sz="3200" dirty="0"/>
          </a:p>
          <a:p>
            <a:pPr algn="l"/>
            <a:endParaRPr lang="ja-JP" altLang="en-US" sz="3200" dirty="0"/>
          </a:p>
          <a:p>
            <a:pPr algn="l"/>
            <a:endParaRPr lang="en-US" altLang="ja-JP" sz="3200" dirty="0"/>
          </a:p>
        </p:txBody>
      </p:sp>
      <p:pic>
        <p:nvPicPr>
          <p:cNvPr id="3075" name="Picture 6" descr="C:\Users\User\Downloads\ロゴ　グレイ.JPG">
            <a:extLst>
              <a:ext uri="{FF2B5EF4-FFF2-40B4-BE49-F238E27FC236}">
                <a16:creationId xmlns:a16="http://schemas.microsoft.com/office/drawing/2014/main" id="{103C7DC4-1CD6-4362-A57C-C9F704148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28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D16D791-F4C1-4BF0-942D-ADCEF6D2669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en-US" altLang="ja-JP" sz="3200" dirty="0"/>
              <a:t>【</a:t>
            </a:r>
            <a:r>
              <a:rPr lang="ja-JP" altLang="en-US" sz="3200" dirty="0"/>
              <a:t>事例１（続き）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pPr algn="l"/>
            <a:r>
              <a:rPr lang="ja-JP" altLang="en-US" sz="3200" dirty="0"/>
              <a:t>　ある日、同じテーブルで他の利用者数名とにこやかに話していたのだが、</a:t>
            </a:r>
            <a:r>
              <a:rPr lang="en-US" altLang="ja-JP" sz="3200" dirty="0"/>
              <a:t>A</a:t>
            </a:r>
            <a:r>
              <a:rPr lang="ja-JP" altLang="en-US" sz="3200" dirty="0"/>
              <a:t>さんが突然一人で怒り出し、他の利用者に暴言を吐きながらテーブル上の容器をひっくり返すなどの行動があり、職員が慌てて静止しようとしたところ、職員を叩くなどの暴力も見られた。「暴力はいけませんよ！どうしてこんな事するんですか！？」と問い詰めたが、</a:t>
            </a:r>
            <a:r>
              <a:rPr lang="en-US" altLang="ja-JP" sz="3200" dirty="0"/>
              <a:t>A</a:t>
            </a:r>
            <a:r>
              <a:rPr lang="ja-JP" altLang="en-US" sz="3200" dirty="0" err="1"/>
              <a:t>さんは</a:t>
            </a:r>
            <a:r>
              <a:rPr lang="ja-JP" altLang="en-US" sz="3200" dirty="0"/>
              <a:t>ますます怒りが激しくなってしまった。</a:t>
            </a:r>
          </a:p>
          <a:p>
            <a:endParaRPr lang="en-US" altLang="ja-JP" sz="3200" dirty="0"/>
          </a:p>
        </p:txBody>
      </p:sp>
      <p:pic>
        <p:nvPicPr>
          <p:cNvPr id="7171" name="Picture 6" descr="C:\Users\User\Downloads\ロゴ　グレイ.JPG">
            <a:extLst>
              <a:ext uri="{FF2B5EF4-FFF2-40B4-BE49-F238E27FC236}">
                <a16:creationId xmlns:a16="http://schemas.microsoft.com/office/drawing/2014/main" id="{C3632D15-D137-4C55-B5A8-10F437FD1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70B0AC-0B47-4A5A-829D-849F2A2FC6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ja-JP" altLang="en-US" sz="3200" dirty="0"/>
              <a:t>ワーク１</a:t>
            </a:r>
            <a:endParaRPr lang="en-US" altLang="ja-JP" sz="3200" dirty="0"/>
          </a:p>
          <a:p>
            <a:endParaRPr lang="en-US" altLang="ja-JP" sz="3200" dirty="0"/>
          </a:p>
          <a:p>
            <a:r>
              <a:rPr lang="en-US" altLang="ja-JP" sz="3600" dirty="0"/>
              <a:t>A</a:t>
            </a:r>
            <a:r>
              <a:rPr lang="ja-JP" altLang="en-US" sz="3600" dirty="0" err="1"/>
              <a:t>さんの</a:t>
            </a:r>
            <a:r>
              <a:rPr lang="ja-JP" altLang="en-US" sz="3600" dirty="0"/>
              <a:t>暴言暴力の原因を探りましょう</a:t>
            </a:r>
          </a:p>
          <a:p>
            <a:pPr algn="l"/>
            <a:endParaRPr lang="en-US" altLang="ja-JP" sz="3600" dirty="0"/>
          </a:p>
          <a:p>
            <a:pPr algn="l"/>
            <a:endParaRPr lang="en-US" altLang="ja-JP" sz="3600" dirty="0"/>
          </a:p>
          <a:p>
            <a:r>
              <a:rPr lang="ja-JP" altLang="en-US" sz="3200" dirty="0"/>
              <a:t>認知症が及ぼす影響（中核症状）や</a:t>
            </a:r>
          </a:p>
          <a:p>
            <a:r>
              <a:rPr lang="ja-JP" altLang="en-US" sz="3200" dirty="0"/>
              <a:t>心理面・身体面・環境面の影響など、</a:t>
            </a:r>
          </a:p>
          <a:p>
            <a:r>
              <a:rPr lang="ja-JP" altLang="en-US" sz="3200" dirty="0"/>
              <a:t>考えられること・思いついたことを</a:t>
            </a:r>
          </a:p>
          <a:p>
            <a:r>
              <a:rPr lang="ja-JP" altLang="en-US" sz="3200"/>
              <a:t>あげてみましょう</a:t>
            </a:r>
            <a:endParaRPr lang="ja-JP" altLang="en-US" sz="3200" dirty="0"/>
          </a:p>
        </p:txBody>
      </p:sp>
      <p:pic>
        <p:nvPicPr>
          <p:cNvPr id="4099" name="Picture 6" descr="C:\Users\User\Downloads\ロゴ　グレイ.JPG">
            <a:extLst>
              <a:ext uri="{FF2B5EF4-FFF2-40B4-BE49-F238E27FC236}">
                <a16:creationId xmlns:a16="http://schemas.microsoft.com/office/drawing/2014/main" id="{ED59DCEE-4F0A-4B12-AA3F-7DE81B35C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531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70B0AC-0B47-4A5A-829D-849F2A2FC6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ja-JP" altLang="en-US" sz="3200" dirty="0"/>
              <a:t>ワーク２</a:t>
            </a:r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600" dirty="0"/>
              <a:t>この事例の職員の対応はどう感じますか？</a:t>
            </a:r>
            <a:endParaRPr lang="en-US" altLang="ja-JP" sz="3600" dirty="0"/>
          </a:p>
          <a:p>
            <a:r>
              <a:rPr lang="ja-JP" altLang="en-US" sz="3600" dirty="0"/>
              <a:t>問題と思う点をあげてください。</a:t>
            </a:r>
            <a:endParaRPr lang="en-US" altLang="ja-JP" sz="3600"/>
          </a:p>
          <a:p>
            <a:pPr algn="l"/>
            <a:endParaRPr lang="en-US" altLang="ja-JP" sz="3600" dirty="0"/>
          </a:p>
        </p:txBody>
      </p:sp>
      <p:pic>
        <p:nvPicPr>
          <p:cNvPr id="4099" name="Picture 6" descr="C:\Users\User\Downloads\ロゴ　グレイ.JPG">
            <a:extLst>
              <a:ext uri="{FF2B5EF4-FFF2-40B4-BE49-F238E27FC236}">
                <a16:creationId xmlns:a16="http://schemas.microsoft.com/office/drawing/2014/main" id="{ED59DCEE-4F0A-4B12-AA3F-7DE81B35C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7555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170B0AC-0B47-4A5A-829D-849F2A2FC6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3200" dirty="0"/>
          </a:p>
          <a:p>
            <a:r>
              <a:rPr lang="ja-JP" altLang="en-US" sz="3200" dirty="0"/>
              <a:t>ワーク３</a:t>
            </a:r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endParaRPr lang="en-US" altLang="ja-JP" sz="3200" dirty="0"/>
          </a:p>
          <a:p>
            <a:r>
              <a:rPr lang="ja-JP" altLang="en-US" sz="3600" dirty="0"/>
              <a:t>あなたならどう対応しますか？</a:t>
            </a:r>
            <a:endParaRPr lang="en-US" altLang="ja-JP" sz="3600" dirty="0"/>
          </a:p>
          <a:p>
            <a:r>
              <a:rPr lang="ja-JP" altLang="en-US" sz="3600" dirty="0"/>
              <a:t>適切な対応方法を考えてみましょう。</a:t>
            </a:r>
            <a:endParaRPr lang="en-US" altLang="ja-JP" sz="3600" dirty="0"/>
          </a:p>
        </p:txBody>
      </p:sp>
      <p:pic>
        <p:nvPicPr>
          <p:cNvPr id="4099" name="Picture 6" descr="C:\Users\User\Downloads\ロゴ　グレイ.JPG">
            <a:extLst>
              <a:ext uri="{FF2B5EF4-FFF2-40B4-BE49-F238E27FC236}">
                <a16:creationId xmlns:a16="http://schemas.microsoft.com/office/drawing/2014/main" id="{ED59DCEE-4F0A-4B12-AA3F-7DE81B35C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971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185B8AE0-491C-4654-94D5-2832881906E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/>
            <a:endParaRPr lang="en-US" altLang="ja-JP" sz="3200" dirty="0"/>
          </a:p>
          <a:p>
            <a:pPr marL="609600" indent="-609600"/>
            <a:r>
              <a:rPr lang="en-US" altLang="ja-JP" sz="3200" dirty="0"/>
              <a:t>【</a:t>
            </a:r>
            <a:r>
              <a:rPr lang="ja-JP" altLang="en-US" sz="3200" dirty="0"/>
              <a:t>この教材を終えるにあたって</a:t>
            </a:r>
            <a:r>
              <a:rPr lang="en-US" altLang="ja-JP" sz="3200" dirty="0"/>
              <a:t>】</a:t>
            </a:r>
          </a:p>
          <a:p>
            <a:endParaRPr lang="en-US" altLang="ja-JP" sz="3200" dirty="0"/>
          </a:p>
          <a:p>
            <a:endParaRPr lang="ja-JP" altLang="en-US" sz="3200" dirty="0"/>
          </a:p>
          <a:p>
            <a:pPr algn="l"/>
            <a:r>
              <a:rPr lang="ja-JP" altLang="en-US" sz="3200" dirty="0"/>
              <a:t>　この研修には「正解」はありません。認知症ケアは、その人がどういう性格か、これまでどのような生活を送ってきたのか、何を望んでいるのか、などによって対応が異なるためです。</a:t>
            </a:r>
            <a:endParaRPr lang="en-US" altLang="ja-JP" sz="3200" dirty="0"/>
          </a:p>
          <a:p>
            <a:pPr algn="l"/>
            <a:r>
              <a:rPr lang="ja-JP" altLang="en-US" sz="3200"/>
              <a:t>　様々な対応方法を共有することで、その人に合った適切な対応ができるように「認知症ケアの引き出し」を増やしていきましょう。</a:t>
            </a:r>
            <a:endParaRPr lang="en-US" altLang="ja-JP" sz="3200" dirty="0"/>
          </a:p>
        </p:txBody>
      </p:sp>
      <p:pic>
        <p:nvPicPr>
          <p:cNvPr id="16387" name="Picture 6" descr="C:\Users\User\Downloads\ロゴ　グレイ.JPG">
            <a:extLst>
              <a:ext uri="{FF2B5EF4-FFF2-40B4-BE49-F238E27FC236}">
                <a16:creationId xmlns:a16="http://schemas.microsoft.com/office/drawing/2014/main" id="{9598BD89-9347-4B10-A186-AA647AA165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B8AB054-80A5-488C-8206-05A09E34A2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altLang="ja-JP" sz="4400"/>
          </a:p>
          <a:p>
            <a:endParaRPr lang="en-US" altLang="ja-JP" sz="4400"/>
          </a:p>
          <a:p>
            <a:endParaRPr lang="en-US" altLang="ja-JP" sz="4400"/>
          </a:p>
          <a:p>
            <a:r>
              <a:rPr lang="ja-JP" altLang="en-US" sz="4400"/>
              <a:t>お疲れ様でした。</a:t>
            </a:r>
            <a:endParaRPr lang="ja-JP" altLang="en-US" sz="3200"/>
          </a:p>
        </p:txBody>
      </p:sp>
      <p:pic>
        <p:nvPicPr>
          <p:cNvPr id="15363" name="Picture 6" descr="C:\Users\User\Downloads\ロゴ　グレイ.JPG">
            <a:extLst>
              <a:ext uri="{FF2B5EF4-FFF2-40B4-BE49-F238E27FC236}">
                <a16:creationId xmlns:a16="http://schemas.microsoft.com/office/drawing/2014/main" id="{ABB539B0-A5AE-4269-A190-3D04473E7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475" y="6467475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132</Words>
  <Application>Microsoft Office PowerPoint</Application>
  <PresentationFormat>画面に合わせる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2" baseType="lpstr">
      <vt:lpstr>ＭＳ Ｐゴシック</vt:lpstr>
      <vt:lpstr>Arial</vt:lpstr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Norihiro Yoneyama</dc:creator>
  <cp:lastModifiedBy>紀洋 米山</cp:lastModifiedBy>
  <cp:revision>26</cp:revision>
  <dcterms:created xsi:type="dcterms:W3CDTF">2018-05-08T07:43:03Z</dcterms:created>
  <dcterms:modified xsi:type="dcterms:W3CDTF">2018-10-25T02:49:40Z</dcterms:modified>
</cp:coreProperties>
</file>