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333" r:id="rId3"/>
    <p:sldId id="327" r:id="rId4"/>
    <p:sldId id="328" r:id="rId5"/>
    <p:sldId id="334" r:id="rId6"/>
    <p:sldId id="329" r:id="rId7"/>
    <p:sldId id="335" r:id="rId8"/>
    <p:sldId id="330" r:id="rId9"/>
    <p:sldId id="336" r:id="rId10"/>
    <p:sldId id="281" r:id="rId11"/>
    <p:sldId id="282" r:id="rId12"/>
    <p:sldId id="323" r:id="rId13"/>
    <p:sldId id="283" r:id="rId14"/>
    <p:sldId id="284" r:id="rId15"/>
    <p:sldId id="285" r:id="rId16"/>
    <p:sldId id="286" r:id="rId17"/>
    <p:sldId id="287" r:id="rId18"/>
    <p:sldId id="331" r:id="rId19"/>
    <p:sldId id="332" r:id="rId20"/>
  </p:sldIdLst>
  <p:sldSz cx="9144000" cy="6858000" type="screen4x3"/>
  <p:notesSz cx="7104063" cy="10234613"/>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056" y="36"/>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5D3D79ED-77F1-4850-AB74-8A7AB3A66BD4}" type="datetimeFigureOut">
              <a:rPr kumimoji="1" lang="ja-JP" altLang="en-US" smtClean="0"/>
              <a:t>2019/8/9</a:t>
            </a:fld>
            <a:endParaRPr kumimoji="1" lang="ja-JP" altLang="en-US"/>
          </a:p>
        </p:txBody>
      </p:sp>
      <p:sp>
        <p:nvSpPr>
          <p:cNvPr id="4" name="スライド イメージ プレースホルダー 3"/>
          <p:cNvSpPr>
            <a:spLocks noGrp="1" noRot="1" noChangeAspect="1"/>
          </p:cNvSpPr>
          <p:nvPr>
            <p:ph type="sldImg" idx="2"/>
          </p:nvPr>
        </p:nvSpPr>
        <p:spPr>
          <a:xfrm>
            <a:off x="1249363" y="1279525"/>
            <a:ext cx="4606925" cy="34544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2B0B0CF1-4AAE-4A56-91AA-470A26758685}" type="slidenum">
              <a:rPr kumimoji="1" lang="ja-JP" altLang="en-US" smtClean="0"/>
              <a:t>‹#›</a:t>
            </a:fld>
            <a:endParaRPr kumimoji="1" lang="ja-JP" altLang="en-US"/>
          </a:p>
        </p:txBody>
      </p:sp>
    </p:spTree>
    <p:extLst>
      <p:ext uri="{BB962C8B-B14F-4D97-AF65-F5344CB8AC3E}">
        <p14:creationId xmlns:p14="http://schemas.microsoft.com/office/powerpoint/2010/main" val="31215805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95A472-F1EF-4EA2-96BE-BF7670B979BB}"/>
              </a:ext>
            </a:extLst>
          </p:cNvPr>
          <p:cNvSpPr>
            <a:spLocks noGrp="1"/>
          </p:cNvSpPr>
          <p:nvPr>
            <p:ph type="ctrTitle"/>
          </p:nvPr>
        </p:nvSpPr>
        <p:spPr>
          <a:xfrm>
            <a:off x="1143000" y="1122363"/>
            <a:ext cx="6858000" cy="2387600"/>
          </a:xfrm>
        </p:spPr>
        <p:txBody>
          <a:bodyPr anchor="b"/>
          <a:lstStyle>
            <a:lvl1pPr algn="ctr">
              <a:defRPr sz="6000"/>
            </a:lvl1pPr>
          </a:lstStyle>
          <a:p>
            <a:r>
              <a:rPr lang="ja-JP" altLang="en-US"/>
              <a:t>マスター タイトルの書式設定</a:t>
            </a:r>
          </a:p>
        </p:txBody>
      </p:sp>
      <p:sp>
        <p:nvSpPr>
          <p:cNvPr id="3" name="字幕 2">
            <a:extLst>
              <a:ext uri="{FF2B5EF4-FFF2-40B4-BE49-F238E27FC236}">
                <a16:creationId xmlns:a16="http://schemas.microsoft.com/office/drawing/2014/main" id="{C7872076-9CBC-42DC-8B09-D8E086C491B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日付プレースホルダー 3">
            <a:extLst>
              <a:ext uri="{FF2B5EF4-FFF2-40B4-BE49-F238E27FC236}">
                <a16:creationId xmlns:a16="http://schemas.microsoft.com/office/drawing/2014/main" id="{08404ED3-A5C5-450E-A161-C31554C607F4}"/>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AA69DD7A-C3B9-446E-B1A0-C7819094BC04}"/>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2366574F-8C06-433C-8F04-023CD3B27390}"/>
              </a:ext>
            </a:extLst>
          </p:cNvPr>
          <p:cNvSpPr>
            <a:spLocks noGrp="1"/>
          </p:cNvSpPr>
          <p:nvPr>
            <p:ph type="sldNum" sz="quarter" idx="12"/>
          </p:nvPr>
        </p:nvSpPr>
        <p:spPr/>
        <p:txBody>
          <a:bodyPr/>
          <a:lstStyle>
            <a:lvl1pPr>
              <a:defRPr/>
            </a:lvl1pPr>
          </a:lstStyle>
          <a:p>
            <a:fld id="{C99D7EBA-F1EE-4A4B-96C7-1717E0A8A49D}" type="slidenum">
              <a:rPr lang="en-US" altLang="ja-JP"/>
              <a:pPr/>
              <a:t>‹#›</a:t>
            </a:fld>
            <a:endParaRPr lang="en-US" altLang="ja-JP"/>
          </a:p>
        </p:txBody>
      </p:sp>
    </p:spTree>
    <p:extLst>
      <p:ext uri="{BB962C8B-B14F-4D97-AF65-F5344CB8AC3E}">
        <p14:creationId xmlns:p14="http://schemas.microsoft.com/office/powerpoint/2010/main" val="3497440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3C6474-E43A-4FCB-BB99-7A3063C75954}"/>
              </a:ext>
            </a:extLst>
          </p:cNvPr>
          <p:cNvSpPr>
            <a:spLocks noGrp="1"/>
          </p:cNvSpPr>
          <p:nvPr>
            <p:ph type="title"/>
          </p:nvPr>
        </p:nvSpPr>
        <p:spPr/>
        <p:txBody>
          <a:bodyPr/>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3D67865-01AE-4005-B703-EAFCE1C3D97C}"/>
              </a:ext>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62B71826-F83A-4A09-84F6-02946BBCECBB}"/>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EBA89702-94B7-4AD0-B441-DA662CDFC087}"/>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C6BB36A3-33AB-4DE6-94C1-2200D16124A7}"/>
              </a:ext>
            </a:extLst>
          </p:cNvPr>
          <p:cNvSpPr>
            <a:spLocks noGrp="1"/>
          </p:cNvSpPr>
          <p:nvPr>
            <p:ph type="sldNum" sz="quarter" idx="12"/>
          </p:nvPr>
        </p:nvSpPr>
        <p:spPr/>
        <p:txBody>
          <a:bodyPr/>
          <a:lstStyle>
            <a:lvl1pPr>
              <a:defRPr/>
            </a:lvl1pPr>
          </a:lstStyle>
          <a:p>
            <a:fld id="{21D4276C-49EC-4612-BA41-9ED1DAA37215}" type="slidenum">
              <a:rPr lang="en-US" altLang="ja-JP"/>
              <a:pPr/>
              <a:t>‹#›</a:t>
            </a:fld>
            <a:endParaRPr lang="en-US" altLang="ja-JP"/>
          </a:p>
        </p:txBody>
      </p:sp>
    </p:spTree>
    <p:extLst>
      <p:ext uri="{BB962C8B-B14F-4D97-AF65-F5344CB8AC3E}">
        <p14:creationId xmlns:p14="http://schemas.microsoft.com/office/powerpoint/2010/main" val="2040407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E991FB6-1FFF-422B-860E-73CE945B1EB6}"/>
              </a:ext>
            </a:extLst>
          </p:cNvPr>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E496EB4-DC66-405E-91B9-B33821224A4E}"/>
              </a:ext>
            </a:extLst>
          </p:cNvPr>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595A61CE-5793-44E8-AF91-38195A9E9ABB}"/>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8C361D50-09E6-4D6C-A238-604F9B3ADB09}"/>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4B16164B-26CC-4E58-8D7A-BD4E0544DCBF}"/>
              </a:ext>
            </a:extLst>
          </p:cNvPr>
          <p:cNvSpPr>
            <a:spLocks noGrp="1"/>
          </p:cNvSpPr>
          <p:nvPr>
            <p:ph type="sldNum" sz="quarter" idx="12"/>
          </p:nvPr>
        </p:nvSpPr>
        <p:spPr/>
        <p:txBody>
          <a:bodyPr/>
          <a:lstStyle>
            <a:lvl1pPr>
              <a:defRPr/>
            </a:lvl1pPr>
          </a:lstStyle>
          <a:p>
            <a:fld id="{6AEBE669-BD7F-4F28-BA42-E0ABD5147DD5}" type="slidenum">
              <a:rPr lang="en-US" altLang="ja-JP"/>
              <a:pPr/>
              <a:t>‹#›</a:t>
            </a:fld>
            <a:endParaRPr lang="en-US" altLang="ja-JP"/>
          </a:p>
        </p:txBody>
      </p:sp>
    </p:spTree>
    <p:extLst>
      <p:ext uri="{BB962C8B-B14F-4D97-AF65-F5344CB8AC3E}">
        <p14:creationId xmlns:p14="http://schemas.microsoft.com/office/powerpoint/2010/main" val="3884092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D2D23D-2A0D-46D2-96DD-68BF11146878}"/>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BA12458D-A474-46A9-9A8A-D0FF77E5260D}"/>
              </a:ext>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15C2A452-63C2-4BDC-9614-4606C6DC8FF5}"/>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54910ED0-C192-4979-A545-55BFBE71B3FE}"/>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9A03ECB5-F21A-4CBF-92D4-9ACD73DBFB38}"/>
              </a:ext>
            </a:extLst>
          </p:cNvPr>
          <p:cNvSpPr>
            <a:spLocks noGrp="1"/>
          </p:cNvSpPr>
          <p:nvPr>
            <p:ph type="sldNum" sz="quarter" idx="12"/>
          </p:nvPr>
        </p:nvSpPr>
        <p:spPr/>
        <p:txBody>
          <a:bodyPr/>
          <a:lstStyle>
            <a:lvl1pPr>
              <a:defRPr/>
            </a:lvl1pPr>
          </a:lstStyle>
          <a:p>
            <a:fld id="{13BC176C-29A3-406C-A0EF-7831FC4EC93D}" type="slidenum">
              <a:rPr lang="en-US" altLang="ja-JP"/>
              <a:pPr/>
              <a:t>‹#›</a:t>
            </a:fld>
            <a:endParaRPr lang="en-US" altLang="ja-JP"/>
          </a:p>
        </p:txBody>
      </p:sp>
    </p:spTree>
    <p:extLst>
      <p:ext uri="{BB962C8B-B14F-4D97-AF65-F5344CB8AC3E}">
        <p14:creationId xmlns:p14="http://schemas.microsoft.com/office/powerpoint/2010/main" val="4260431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A60789-CED2-4FA8-8526-FD7E4893CC1E}"/>
              </a:ext>
            </a:extLst>
          </p:cNvPr>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3A1FD1EF-4B71-4AA9-84F1-7C41EA00CF6C}"/>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日付プレースホルダー 3">
            <a:extLst>
              <a:ext uri="{FF2B5EF4-FFF2-40B4-BE49-F238E27FC236}">
                <a16:creationId xmlns:a16="http://schemas.microsoft.com/office/drawing/2014/main" id="{6F9BABBC-54E6-41B2-BBF1-FF8404CC3820}"/>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8FF6D9A4-8B06-4324-AA50-0F953083EC92}"/>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412EABC2-2324-432B-93F9-ECF347E996D8}"/>
              </a:ext>
            </a:extLst>
          </p:cNvPr>
          <p:cNvSpPr>
            <a:spLocks noGrp="1"/>
          </p:cNvSpPr>
          <p:nvPr>
            <p:ph type="sldNum" sz="quarter" idx="12"/>
          </p:nvPr>
        </p:nvSpPr>
        <p:spPr/>
        <p:txBody>
          <a:bodyPr/>
          <a:lstStyle>
            <a:lvl1pPr>
              <a:defRPr/>
            </a:lvl1pPr>
          </a:lstStyle>
          <a:p>
            <a:fld id="{DAD45109-1CDF-49E9-B503-2726FEF9B611}" type="slidenum">
              <a:rPr lang="en-US" altLang="ja-JP"/>
              <a:pPr/>
              <a:t>‹#›</a:t>
            </a:fld>
            <a:endParaRPr lang="en-US" altLang="ja-JP"/>
          </a:p>
        </p:txBody>
      </p:sp>
    </p:spTree>
    <p:extLst>
      <p:ext uri="{BB962C8B-B14F-4D97-AF65-F5344CB8AC3E}">
        <p14:creationId xmlns:p14="http://schemas.microsoft.com/office/powerpoint/2010/main" val="1297685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2B0A3A0-DFE6-478B-8921-B3FAFA2EFE52}"/>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C04BC851-7BBF-4B05-9331-05A455D4E1B1}"/>
              </a:ext>
            </a:extLst>
          </p:cNvPr>
          <p:cNvSpPr>
            <a:spLocks noGrp="1"/>
          </p:cNvSpPr>
          <p:nvPr>
            <p:ph sz="half" idx="1"/>
          </p:nvPr>
        </p:nvSpPr>
        <p:spPr>
          <a:xfrm>
            <a:off x="457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a:extLst>
              <a:ext uri="{FF2B5EF4-FFF2-40B4-BE49-F238E27FC236}">
                <a16:creationId xmlns:a16="http://schemas.microsoft.com/office/drawing/2014/main" id="{939323C8-E206-48E5-99D8-1B9AD2BC8A1C}"/>
              </a:ext>
            </a:extLst>
          </p:cNvPr>
          <p:cNvSpPr>
            <a:spLocks noGrp="1"/>
          </p:cNvSpPr>
          <p:nvPr>
            <p:ph sz="half" idx="2"/>
          </p:nvPr>
        </p:nvSpPr>
        <p:spPr>
          <a:xfrm>
            <a:off x="4648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a:extLst>
              <a:ext uri="{FF2B5EF4-FFF2-40B4-BE49-F238E27FC236}">
                <a16:creationId xmlns:a16="http://schemas.microsoft.com/office/drawing/2014/main" id="{76BBA859-1D73-4D9A-8350-16E4459B4E75}"/>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69060165-9C19-484D-AFC3-04AA3F561EEC}"/>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41940B18-0F32-45CB-8EA7-4D39B7D9FC71}"/>
              </a:ext>
            </a:extLst>
          </p:cNvPr>
          <p:cNvSpPr>
            <a:spLocks noGrp="1"/>
          </p:cNvSpPr>
          <p:nvPr>
            <p:ph type="sldNum" sz="quarter" idx="12"/>
          </p:nvPr>
        </p:nvSpPr>
        <p:spPr/>
        <p:txBody>
          <a:bodyPr/>
          <a:lstStyle>
            <a:lvl1pPr>
              <a:defRPr/>
            </a:lvl1pPr>
          </a:lstStyle>
          <a:p>
            <a:fld id="{569D5DD7-564B-4050-9802-4A29D633EF18}" type="slidenum">
              <a:rPr lang="en-US" altLang="ja-JP"/>
              <a:pPr/>
              <a:t>‹#›</a:t>
            </a:fld>
            <a:endParaRPr lang="en-US" altLang="ja-JP"/>
          </a:p>
        </p:txBody>
      </p:sp>
    </p:spTree>
    <p:extLst>
      <p:ext uri="{BB962C8B-B14F-4D97-AF65-F5344CB8AC3E}">
        <p14:creationId xmlns:p14="http://schemas.microsoft.com/office/powerpoint/2010/main" val="4177050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621C6A-6CAF-4E54-811E-C116B41BD298}"/>
              </a:ext>
            </a:extLst>
          </p:cNvPr>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3A10CF69-A16B-4856-A953-4443A7B907B1}"/>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a:extLst>
              <a:ext uri="{FF2B5EF4-FFF2-40B4-BE49-F238E27FC236}">
                <a16:creationId xmlns:a16="http://schemas.microsoft.com/office/drawing/2014/main" id="{62956FC6-C55E-4B98-9BCA-0DCDF7770EEC}"/>
              </a:ext>
            </a:extLst>
          </p:cNvPr>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a:extLst>
              <a:ext uri="{FF2B5EF4-FFF2-40B4-BE49-F238E27FC236}">
                <a16:creationId xmlns:a16="http://schemas.microsoft.com/office/drawing/2014/main" id="{19FA625C-9446-4B93-878B-6540CA620BED}"/>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a:extLst>
              <a:ext uri="{FF2B5EF4-FFF2-40B4-BE49-F238E27FC236}">
                <a16:creationId xmlns:a16="http://schemas.microsoft.com/office/drawing/2014/main" id="{14840522-38D6-40D1-B97D-6C9A627BF948}"/>
              </a:ext>
            </a:extLst>
          </p:cNvPr>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a:extLst>
              <a:ext uri="{FF2B5EF4-FFF2-40B4-BE49-F238E27FC236}">
                <a16:creationId xmlns:a16="http://schemas.microsoft.com/office/drawing/2014/main" id="{1E3B4B13-1DDA-438F-BEC8-DB4364777AE7}"/>
              </a:ext>
            </a:extLst>
          </p:cNvPr>
          <p:cNvSpPr>
            <a:spLocks noGrp="1"/>
          </p:cNvSpPr>
          <p:nvPr>
            <p:ph type="dt" sz="half" idx="10"/>
          </p:nvPr>
        </p:nvSpPr>
        <p:spPr/>
        <p:txBody>
          <a:bodyPr/>
          <a:lstStyle>
            <a:lvl1pPr>
              <a:defRPr/>
            </a:lvl1pPr>
          </a:lstStyle>
          <a:p>
            <a:endParaRPr lang="en-US" altLang="ja-JP"/>
          </a:p>
        </p:txBody>
      </p:sp>
      <p:sp>
        <p:nvSpPr>
          <p:cNvPr id="8" name="フッター プレースホルダー 7">
            <a:extLst>
              <a:ext uri="{FF2B5EF4-FFF2-40B4-BE49-F238E27FC236}">
                <a16:creationId xmlns:a16="http://schemas.microsoft.com/office/drawing/2014/main" id="{D8982755-E0F5-4249-AEBD-DA9CCBFA45A9}"/>
              </a:ext>
            </a:extLst>
          </p:cNvPr>
          <p:cNvSpPr>
            <a:spLocks noGrp="1"/>
          </p:cNvSpPr>
          <p:nvPr>
            <p:ph type="ftr" sz="quarter" idx="11"/>
          </p:nvPr>
        </p:nvSpPr>
        <p:spPr/>
        <p:txBody>
          <a:bodyPr/>
          <a:lstStyle>
            <a:lvl1pPr>
              <a:defRPr/>
            </a:lvl1pPr>
          </a:lstStyle>
          <a:p>
            <a:endParaRPr lang="en-US" altLang="ja-JP"/>
          </a:p>
        </p:txBody>
      </p:sp>
      <p:sp>
        <p:nvSpPr>
          <p:cNvPr id="9" name="スライド番号プレースホルダー 8">
            <a:extLst>
              <a:ext uri="{FF2B5EF4-FFF2-40B4-BE49-F238E27FC236}">
                <a16:creationId xmlns:a16="http://schemas.microsoft.com/office/drawing/2014/main" id="{11A0BB3B-8295-4018-A5E1-50E74594D508}"/>
              </a:ext>
            </a:extLst>
          </p:cNvPr>
          <p:cNvSpPr>
            <a:spLocks noGrp="1"/>
          </p:cNvSpPr>
          <p:nvPr>
            <p:ph type="sldNum" sz="quarter" idx="12"/>
          </p:nvPr>
        </p:nvSpPr>
        <p:spPr/>
        <p:txBody>
          <a:bodyPr/>
          <a:lstStyle>
            <a:lvl1pPr>
              <a:defRPr/>
            </a:lvl1pPr>
          </a:lstStyle>
          <a:p>
            <a:fld id="{09D6C993-796C-4DDC-9997-B2B39D9499ED}" type="slidenum">
              <a:rPr lang="en-US" altLang="ja-JP"/>
              <a:pPr/>
              <a:t>‹#›</a:t>
            </a:fld>
            <a:endParaRPr lang="en-US" altLang="ja-JP"/>
          </a:p>
        </p:txBody>
      </p:sp>
    </p:spTree>
    <p:extLst>
      <p:ext uri="{BB962C8B-B14F-4D97-AF65-F5344CB8AC3E}">
        <p14:creationId xmlns:p14="http://schemas.microsoft.com/office/powerpoint/2010/main" val="1575650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6CED64-211A-4698-B778-814CDD7F3A73}"/>
              </a:ext>
            </a:extLst>
          </p:cNvPr>
          <p:cNvSpPr>
            <a:spLocks noGrp="1"/>
          </p:cNvSpPr>
          <p:nvPr>
            <p:ph type="title"/>
          </p:nvPr>
        </p:nvSpPr>
        <p:spPr/>
        <p:txBody>
          <a:bodyPr/>
          <a:lstStyle/>
          <a:p>
            <a:r>
              <a:rPr lang="ja-JP" altLang="en-US"/>
              <a:t>マスター タイトルの書式設定</a:t>
            </a:r>
          </a:p>
        </p:txBody>
      </p:sp>
      <p:sp>
        <p:nvSpPr>
          <p:cNvPr id="3" name="日付プレースホルダー 2">
            <a:extLst>
              <a:ext uri="{FF2B5EF4-FFF2-40B4-BE49-F238E27FC236}">
                <a16:creationId xmlns:a16="http://schemas.microsoft.com/office/drawing/2014/main" id="{4C8A3299-41EA-4019-99CF-D38D6528FEDB}"/>
              </a:ext>
            </a:extLst>
          </p:cNvPr>
          <p:cNvSpPr>
            <a:spLocks noGrp="1"/>
          </p:cNvSpPr>
          <p:nvPr>
            <p:ph type="dt" sz="half" idx="10"/>
          </p:nvPr>
        </p:nvSpPr>
        <p:spPr/>
        <p:txBody>
          <a:bodyPr/>
          <a:lstStyle>
            <a:lvl1pPr>
              <a:defRPr/>
            </a:lvl1pPr>
          </a:lstStyle>
          <a:p>
            <a:endParaRPr lang="en-US" altLang="ja-JP"/>
          </a:p>
        </p:txBody>
      </p:sp>
      <p:sp>
        <p:nvSpPr>
          <p:cNvPr id="4" name="フッター プレースホルダー 3">
            <a:extLst>
              <a:ext uri="{FF2B5EF4-FFF2-40B4-BE49-F238E27FC236}">
                <a16:creationId xmlns:a16="http://schemas.microsoft.com/office/drawing/2014/main" id="{4A74621F-9455-45CB-9320-53FB9320E5D1}"/>
              </a:ext>
            </a:extLst>
          </p:cNvPr>
          <p:cNvSpPr>
            <a:spLocks noGrp="1"/>
          </p:cNvSpPr>
          <p:nvPr>
            <p:ph type="ftr" sz="quarter" idx="11"/>
          </p:nvPr>
        </p:nvSpPr>
        <p:spPr/>
        <p:txBody>
          <a:bodyPr/>
          <a:lstStyle>
            <a:lvl1pPr>
              <a:defRPr/>
            </a:lvl1pPr>
          </a:lstStyle>
          <a:p>
            <a:endParaRPr lang="en-US" altLang="ja-JP"/>
          </a:p>
        </p:txBody>
      </p:sp>
      <p:sp>
        <p:nvSpPr>
          <p:cNvPr id="5" name="スライド番号プレースホルダー 4">
            <a:extLst>
              <a:ext uri="{FF2B5EF4-FFF2-40B4-BE49-F238E27FC236}">
                <a16:creationId xmlns:a16="http://schemas.microsoft.com/office/drawing/2014/main" id="{FFD296C1-7C36-4D81-BC9A-0612DFADF5BA}"/>
              </a:ext>
            </a:extLst>
          </p:cNvPr>
          <p:cNvSpPr>
            <a:spLocks noGrp="1"/>
          </p:cNvSpPr>
          <p:nvPr>
            <p:ph type="sldNum" sz="quarter" idx="12"/>
          </p:nvPr>
        </p:nvSpPr>
        <p:spPr/>
        <p:txBody>
          <a:bodyPr/>
          <a:lstStyle>
            <a:lvl1pPr>
              <a:defRPr/>
            </a:lvl1pPr>
          </a:lstStyle>
          <a:p>
            <a:fld id="{805E305E-BDA3-448C-8923-809274E2B513}" type="slidenum">
              <a:rPr lang="en-US" altLang="ja-JP"/>
              <a:pPr/>
              <a:t>‹#›</a:t>
            </a:fld>
            <a:endParaRPr lang="en-US" altLang="ja-JP"/>
          </a:p>
        </p:txBody>
      </p:sp>
    </p:spTree>
    <p:extLst>
      <p:ext uri="{BB962C8B-B14F-4D97-AF65-F5344CB8AC3E}">
        <p14:creationId xmlns:p14="http://schemas.microsoft.com/office/powerpoint/2010/main" val="81426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F376DE7-F58B-461A-AF95-CF257A5DD4A3}"/>
              </a:ext>
            </a:extLst>
          </p:cNvPr>
          <p:cNvSpPr>
            <a:spLocks noGrp="1"/>
          </p:cNvSpPr>
          <p:nvPr>
            <p:ph type="dt" sz="half" idx="10"/>
          </p:nvPr>
        </p:nvSpPr>
        <p:spPr/>
        <p:txBody>
          <a:bodyPr/>
          <a:lstStyle>
            <a:lvl1pPr>
              <a:defRPr/>
            </a:lvl1pPr>
          </a:lstStyle>
          <a:p>
            <a:endParaRPr lang="en-US" altLang="ja-JP"/>
          </a:p>
        </p:txBody>
      </p:sp>
      <p:sp>
        <p:nvSpPr>
          <p:cNvPr id="3" name="フッター プレースホルダー 2">
            <a:extLst>
              <a:ext uri="{FF2B5EF4-FFF2-40B4-BE49-F238E27FC236}">
                <a16:creationId xmlns:a16="http://schemas.microsoft.com/office/drawing/2014/main" id="{27803457-143A-4BFB-B0F6-4FB4165F168D}"/>
              </a:ext>
            </a:extLst>
          </p:cNvPr>
          <p:cNvSpPr>
            <a:spLocks noGrp="1"/>
          </p:cNvSpPr>
          <p:nvPr>
            <p:ph type="ftr" sz="quarter" idx="11"/>
          </p:nvPr>
        </p:nvSpPr>
        <p:spPr/>
        <p:txBody>
          <a:bodyPr/>
          <a:lstStyle>
            <a:lvl1pPr>
              <a:defRPr/>
            </a:lvl1pPr>
          </a:lstStyle>
          <a:p>
            <a:endParaRPr lang="en-US" altLang="ja-JP"/>
          </a:p>
        </p:txBody>
      </p:sp>
      <p:sp>
        <p:nvSpPr>
          <p:cNvPr id="4" name="スライド番号プレースホルダー 3">
            <a:extLst>
              <a:ext uri="{FF2B5EF4-FFF2-40B4-BE49-F238E27FC236}">
                <a16:creationId xmlns:a16="http://schemas.microsoft.com/office/drawing/2014/main" id="{38162E6E-0683-4F85-A756-AFF0DDB77BE9}"/>
              </a:ext>
            </a:extLst>
          </p:cNvPr>
          <p:cNvSpPr>
            <a:spLocks noGrp="1"/>
          </p:cNvSpPr>
          <p:nvPr>
            <p:ph type="sldNum" sz="quarter" idx="12"/>
          </p:nvPr>
        </p:nvSpPr>
        <p:spPr/>
        <p:txBody>
          <a:bodyPr/>
          <a:lstStyle>
            <a:lvl1pPr>
              <a:defRPr/>
            </a:lvl1pPr>
          </a:lstStyle>
          <a:p>
            <a:fld id="{186AD413-14F2-402B-8A9E-35D182B0A2AC}" type="slidenum">
              <a:rPr lang="en-US" altLang="ja-JP"/>
              <a:pPr/>
              <a:t>‹#›</a:t>
            </a:fld>
            <a:endParaRPr lang="en-US" altLang="ja-JP"/>
          </a:p>
        </p:txBody>
      </p:sp>
    </p:spTree>
    <p:extLst>
      <p:ext uri="{BB962C8B-B14F-4D97-AF65-F5344CB8AC3E}">
        <p14:creationId xmlns:p14="http://schemas.microsoft.com/office/powerpoint/2010/main" val="2086945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89D94A-81D5-4CE9-B228-525D46A7381C}"/>
              </a:ext>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EB75217B-1774-4A73-B789-6CF229631B62}"/>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a:ext uri="{FF2B5EF4-FFF2-40B4-BE49-F238E27FC236}">
                <a16:creationId xmlns:a16="http://schemas.microsoft.com/office/drawing/2014/main" id="{4DCA86DF-284C-4D0D-B53C-0A176A20D2F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7797228F-32D0-44B0-880E-54DFAD5FA713}"/>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96EC89A1-E9BE-4534-8016-332CB3179D60}"/>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8F6C4EA9-1FBA-4080-9C26-84587FA0A0E9}"/>
              </a:ext>
            </a:extLst>
          </p:cNvPr>
          <p:cNvSpPr>
            <a:spLocks noGrp="1"/>
          </p:cNvSpPr>
          <p:nvPr>
            <p:ph type="sldNum" sz="quarter" idx="12"/>
          </p:nvPr>
        </p:nvSpPr>
        <p:spPr/>
        <p:txBody>
          <a:bodyPr/>
          <a:lstStyle>
            <a:lvl1pPr>
              <a:defRPr/>
            </a:lvl1pPr>
          </a:lstStyle>
          <a:p>
            <a:fld id="{8EF9F1E7-4C1E-4831-A8E8-73DEFB09F7BD}" type="slidenum">
              <a:rPr lang="en-US" altLang="ja-JP"/>
              <a:pPr/>
              <a:t>‹#›</a:t>
            </a:fld>
            <a:endParaRPr lang="en-US" altLang="ja-JP"/>
          </a:p>
        </p:txBody>
      </p:sp>
    </p:spTree>
    <p:extLst>
      <p:ext uri="{BB962C8B-B14F-4D97-AF65-F5344CB8AC3E}">
        <p14:creationId xmlns:p14="http://schemas.microsoft.com/office/powerpoint/2010/main" val="3625410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CAD750-BEED-4D9F-9226-D327F22E2448}"/>
              </a:ext>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a:extLst>
              <a:ext uri="{FF2B5EF4-FFF2-40B4-BE49-F238E27FC236}">
                <a16:creationId xmlns:a16="http://schemas.microsoft.com/office/drawing/2014/main" id="{CE2D61CD-CAC5-42F8-97C4-B9649AE99C44}"/>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a:extLst>
              <a:ext uri="{FF2B5EF4-FFF2-40B4-BE49-F238E27FC236}">
                <a16:creationId xmlns:a16="http://schemas.microsoft.com/office/drawing/2014/main" id="{29FD1171-9B6B-4697-A747-81D3E543441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3663C5F8-57A0-48EB-9ABE-52644E8DDEC1}"/>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E2D82964-380A-492A-8925-632923A0E157}"/>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C0B784CE-13C1-4F31-BE99-92D26BF82315}"/>
              </a:ext>
            </a:extLst>
          </p:cNvPr>
          <p:cNvSpPr>
            <a:spLocks noGrp="1"/>
          </p:cNvSpPr>
          <p:nvPr>
            <p:ph type="sldNum" sz="quarter" idx="12"/>
          </p:nvPr>
        </p:nvSpPr>
        <p:spPr/>
        <p:txBody>
          <a:bodyPr/>
          <a:lstStyle>
            <a:lvl1pPr>
              <a:defRPr/>
            </a:lvl1pPr>
          </a:lstStyle>
          <a:p>
            <a:fld id="{8AC947A0-0DF9-4C0D-B8E4-4332425A8725}" type="slidenum">
              <a:rPr lang="en-US" altLang="ja-JP"/>
              <a:pPr/>
              <a:t>‹#›</a:t>
            </a:fld>
            <a:endParaRPr lang="en-US" altLang="ja-JP"/>
          </a:p>
        </p:txBody>
      </p:sp>
    </p:spTree>
    <p:extLst>
      <p:ext uri="{BB962C8B-B14F-4D97-AF65-F5344CB8AC3E}">
        <p14:creationId xmlns:p14="http://schemas.microsoft.com/office/powerpoint/2010/main" val="283204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6AD1DA6-F5C5-4816-A627-8A4EE10773E6}"/>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75D6DD24-CE4B-4D70-B0A0-ED8EF0C160C0}"/>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F116AB5D-F717-4AF2-8E25-7344E3D1A5A7}"/>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ja-JP"/>
          </a:p>
        </p:txBody>
      </p:sp>
      <p:sp>
        <p:nvSpPr>
          <p:cNvPr id="1029" name="Rectangle 5">
            <a:extLst>
              <a:ext uri="{FF2B5EF4-FFF2-40B4-BE49-F238E27FC236}">
                <a16:creationId xmlns:a16="http://schemas.microsoft.com/office/drawing/2014/main" id="{648D1A79-C7BD-4DB7-B901-71B9EF30CC19}"/>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ja-JP"/>
          </a:p>
        </p:txBody>
      </p:sp>
      <p:sp>
        <p:nvSpPr>
          <p:cNvPr id="1030" name="Rectangle 6">
            <a:extLst>
              <a:ext uri="{FF2B5EF4-FFF2-40B4-BE49-F238E27FC236}">
                <a16:creationId xmlns:a16="http://schemas.microsoft.com/office/drawing/2014/main" id="{14705E98-7C91-4B9B-BD2E-73BD248440F8}"/>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07E53113-3D57-4DEB-95F7-496F07E9821A}"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D808E527-6793-4D56-8EC3-A117B5E2D1A7}"/>
              </a:ext>
            </a:extLst>
          </p:cNvPr>
          <p:cNvSpPr>
            <a:spLocks noGrp="1" noChangeArrowheads="1"/>
          </p:cNvSpPr>
          <p:nvPr>
            <p:ph type="subTitle" idx="1"/>
          </p:nvPr>
        </p:nvSpPr>
        <p:spPr>
          <a:xfrm>
            <a:off x="0" y="0"/>
            <a:ext cx="9144000" cy="6858000"/>
          </a:xfrm>
        </p:spPr>
        <p:txBody>
          <a:bodyPr/>
          <a:lstStyle/>
          <a:p>
            <a:endParaRPr lang="en-US" altLang="ja-JP" sz="4400" b="1" dirty="0"/>
          </a:p>
          <a:p>
            <a:endParaRPr lang="en-US" altLang="ja-JP" sz="4400" b="1" dirty="0"/>
          </a:p>
          <a:p>
            <a:r>
              <a:rPr lang="ja-JP" altLang="en-US" sz="6000" b="1" dirty="0"/>
              <a:t>褥瘡ケアの</a:t>
            </a:r>
            <a:endParaRPr lang="en-US" altLang="ja-JP" sz="6000" b="1" dirty="0"/>
          </a:p>
          <a:p>
            <a:r>
              <a:rPr lang="ja-JP" altLang="en-US" sz="6000" b="1" dirty="0"/>
              <a:t>「常識」「非常識」クイズ</a:t>
            </a:r>
            <a:endParaRPr lang="en-US" altLang="ja-JP" sz="6000" b="1" dirty="0"/>
          </a:p>
        </p:txBody>
      </p:sp>
      <p:pic>
        <p:nvPicPr>
          <p:cNvPr id="2052" name="Picture 6" descr="C:\Users\User\Downloads\ロゴ　グレイ.JPG">
            <a:extLst>
              <a:ext uri="{FF2B5EF4-FFF2-40B4-BE49-F238E27FC236}">
                <a16:creationId xmlns:a16="http://schemas.microsoft.com/office/drawing/2014/main" id="{B2FB01BD-526D-401A-9B19-F8569B7C29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４</a:t>
            </a:r>
            <a:endParaRPr lang="en-US" altLang="ja-JP" sz="4000" dirty="0"/>
          </a:p>
          <a:p>
            <a:pPr lvl="1" algn="l"/>
            <a:r>
              <a:rPr lang="ja-JP" altLang="en-US" sz="3600" dirty="0"/>
              <a:t>　頻繁なおむつ交換が重要である。</a:t>
            </a:r>
            <a:endParaRPr lang="en-US" altLang="ja-JP" sz="3600" dirty="0"/>
          </a:p>
          <a:p>
            <a:endParaRPr lang="en-US" altLang="ja-JP" sz="40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64118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４</a:t>
            </a:r>
            <a:endParaRPr lang="en-US" altLang="ja-JP" sz="4000" dirty="0"/>
          </a:p>
          <a:p>
            <a:r>
              <a:rPr lang="en-US" altLang="ja-JP" sz="6000" dirty="0"/>
              <a:t>N</a:t>
            </a:r>
            <a:r>
              <a:rPr lang="ja-JP" altLang="en-US" sz="6000" dirty="0"/>
              <a:t> </a:t>
            </a:r>
            <a:r>
              <a:rPr lang="en-US" altLang="ja-JP" sz="6000" dirty="0"/>
              <a:t>O</a:t>
            </a:r>
          </a:p>
          <a:p>
            <a:pPr lvl="1" algn="l"/>
            <a:r>
              <a:rPr lang="ja-JP" altLang="en-US" sz="2800" dirty="0"/>
              <a:t>頻繁なおむつ交換により、機械的刺激が発生する側面もあります。尿量にあったオムツの使用を心がけましょう。特に夜間は、介護を受ける方を起こしてまで、または、介護者が起きてまで実施する事は現実的ではありません。中途覚醒させることで、昼夜逆転を助長することもあります。最大</a:t>
            </a:r>
            <a:r>
              <a:rPr lang="en-US" altLang="ja-JP" sz="2800" dirty="0"/>
              <a:t>1.8</a:t>
            </a:r>
            <a:r>
              <a:rPr lang="ja-JP" altLang="en-US" sz="2800" dirty="0"/>
              <a:t>リットル吸収するオムツもあるので活用しましょう。</a:t>
            </a:r>
            <a:endParaRPr lang="en-US" altLang="ja-JP" sz="2800" dirty="0"/>
          </a:p>
          <a:p>
            <a:pPr lvl="0" algn="r"/>
            <a:r>
              <a:rPr lang="ja-JP" altLang="en-US" sz="3200" dirty="0">
                <a:solidFill>
                  <a:srgbClr val="0070C0"/>
                </a:solidFill>
                <a:latin typeface="HGP行書体" panose="03000600000000000000" pitchFamily="66" charset="-128"/>
                <a:ea typeface="HGP行書体" panose="03000600000000000000" pitchFamily="66" charset="-128"/>
              </a:rPr>
              <a:t>（→褥瘡川柳２２）</a:t>
            </a:r>
          </a:p>
          <a:p>
            <a:endParaRPr lang="ja-JP" altLang="en-US"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618818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☆褥瘡川柳２２☆</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一日分</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吸ってくれる</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オムツあり</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19414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５</a:t>
            </a:r>
            <a:endParaRPr lang="en-US" altLang="ja-JP" sz="4000" dirty="0"/>
          </a:p>
          <a:p>
            <a:pPr lvl="1" algn="l"/>
            <a:r>
              <a:rPr lang="ja-JP" altLang="en-US" sz="3600" dirty="0"/>
              <a:t>尿とりパッドは何枚か重ねて使用すると効果的である。</a:t>
            </a:r>
            <a:endParaRPr lang="en-US" altLang="ja-JP" sz="3600" dirty="0"/>
          </a:p>
          <a:p>
            <a:endParaRPr lang="en-US" altLang="ja-JP" sz="40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70050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５</a:t>
            </a:r>
            <a:endParaRPr lang="en-US" altLang="ja-JP" sz="4000" dirty="0"/>
          </a:p>
          <a:p>
            <a:r>
              <a:rPr lang="en-US" altLang="ja-JP" sz="6000" dirty="0"/>
              <a:t>N</a:t>
            </a:r>
            <a:r>
              <a:rPr lang="ja-JP" altLang="en-US" sz="6000" dirty="0"/>
              <a:t> </a:t>
            </a:r>
            <a:r>
              <a:rPr lang="en-US" altLang="ja-JP" sz="6000" dirty="0"/>
              <a:t>O</a:t>
            </a:r>
          </a:p>
          <a:p>
            <a:pPr lvl="1" algn="l"/>
            <a:r>
              <a:rPr lang="ja-JP" altLang="en-US" sz="3000" dirty="0"/>
              <a:t>アウター１枚＋インナー１枚が理想です。重ね使いすることで骨突出の圧迫、ずれを助長させてしまいます。また、裏面の防水加工があるものは、重ねたパットに尿が吸収されるはずがないので、むれや、尿漏れを助長する事も考えられます。</a:t>
            </a:r>
            <a:endParaRPr lang="en-US" altLang="ja-JP" sz="3000" dirty="0"/>
          </a:p>
          <a:p>
            <a:pPr lvl="0" algn="r"/>
            <a:r>
              <a:rPr lang="ja-JP" altLang="en-US" sz="3200" dirty="0">
                <a:solidFill>
                  <a:srgbClr val="0070C0"/>
                </a:solidFill>
                <a:latin typeface="HGP行書体" panose="03000600000000000000" pitchFamily="66" charset="-128"/>
                <a:ea typeface="HGP行書体" panose="03000600000000000000" pitchFamily="66" charset="-128"/>
              </a:rPr>
              <a:t>（→褥瘡川柳２３）</a:t>
            </a:r>
          </a:p>
          <a:p>
            <a:endParaRPr lang="ja-JP" altLang="en-US" sz="40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033376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☆褥瘡川柳２３☆</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重ねれば</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重ねるほどに</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ずれふやす</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8989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６</a:t>
            </a:r>
            <a:endParaRPr lang="en-US" altLang="ja-JP" sz="4000" dirty="0"/>
          </a:p>
          <a:p>
            <a:pPr lvl="1" algn="l"/>
            <a:r>
              <a:rPr lang="ja-JP" altLang="en-US" sz="3600" dirty="0"/>
              <a:t>オムツは、体より大きいサイズを用いたほうが便尿は漏れにくい。</a:t>
            </a:r>
            <a:endParaRPr lang="en-US" altLang="ja-JP" sz="3600" dirty="0"/>
          </a:p>
          <a:p>
            <a:endParaRPr lang="en-US" altLang="ja-JP" sz="40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485764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６</a:t>
            </a:r>
            <a:endParaRPr lang="en-US" altLang="ja-JP" sz="4000" dirty="0"/>
          </a:p>
          <a:p>
            <a:r>
              <a:rPr lang="en-US" altLang="ja-JP" sz="6000" dirty="0"/>
              <a:t>N</a:t>
            </a:r>
            <a:r>
              <a:rPr lang="ja-JP" altLang="en-US" sz="6000" dirty="0"/>
              <a:t> </a:t>
            </a:r>
            <a:r>
              <a:rPr lang="en-US" altLang="ja-JP" sz="6000" dirty="0"/>
              <a:t>O</a:t>
            </a:r>
          </a:p>
          <a:p>
            <a:pPr lvl="1" algn="l"/>
            <a:r>
              <a:rPr lang="ja-JP" altLang="en-US" sz="3600" dirty="0"/>
              <a:t>鼠径</a:t>
            </a:r>
            <a:r>
              <a:rPr lang="ja-JP" altLang="en-US" sz="3600" dirty="0" err="1"/>
              <a:t>部部</a:t>
            </a:r>
            <a:r>
              <a:rPr lang="ja-JP" altLang="en-US" sz="3600" dirty="0"/>
              <a:t>の内側に立体ギャザーを沿わせることで、排泄された尿便の漏れを防ぎます。体に比べてオムツのサイズが大きいと、立体ギャザーが体に沿わないので、排泄された尿便が漏れてしまいます。</a:t>
            </a:r>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4522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７</a:t>
            </a:r>
            <a:endParaRPr lang="en-US" altLang="ja-JP" sz="4000" dirty="0"/>
          </a:p>
          <a:p>
            <a:pPr lvl="1" algn="l"/>
            <a:r>
              <a:rPr lang="ja-JP" altLang="en-US" sz="3600" dirty="0"/>
              <a:t>オムツ使用者が頻繁な下痢の場合、清潔を保つため便が出るたびに皮膚を石鹸でよく洗い、皮膚を乾燥させた方がよい。</a:t>
            </a:r>
            <a:endParaRPr lang="en-US" altLang="ja-JP" sz="3600" dirty="0"/>
          </a:p>
          <a:p>
            <a:endParaRPr lang="en-US" altLang="ja-JP" sz="40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264097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７</a:t>
            </a:r>
            <a:endParaRPr lang="en-US" altLang="ja-JP" sz="4000" dirty="0"/>
          </a:p>
          <a:p>
            <a:r>
              <a:rPr lang="en-US" altLang="ja-JP" sz="6000" dirty="0"/>
              <a:t>N</a:t>
            </a:r>
            <a:r>
              <a:rPr lang="ja-JP" altLang="en-US" sz="6000" dirty="0"/>
              <a:t> </a:t>
            </a:r>
            <a:r>
              <a:rPr lang="en-US" altLang="ja-JP" sz="6000" dirty="0"/>
              <a:t>O</a:t>
            </a:r>
          </a:p>
          <a:p>
            <a:pPr lvl="1" algn="l"/>
            <a:r>
              <a:rPr lang="ja-JP" altLang="en-US" sz="2800" dirty="0"/>
              <a:t>石鹸洗浄は</a:t>
            </a:r>
            <a:r>
              <a:rPr lang="en-US" altLang="ja-JP" sz="2800" dirty="0"/>
              <a:t>1</a:t>
            </a:r>
            <a:r>
              <a:rPr lang="ja-JP" altLang="en-US" sz="2800" dirty="0"/>
              <a:t>日</a:t>
            </a:r>
            <a:r>
              <a:rPr lang="en-US" altLang="ja-JP" sz="2800" dirty="0"/>
              <a:t>1</a:t>
            </a:r>
            <a:r>
              <a:rPr lang="ja-JP" altLang="en-US" sz="2800" dirty="0"/>
              <a:t>回でよいです。下痢便はアルカリ性が高いので弱酸性の皮膚に付着し化学的刺激により皮膚トラブルを発生させます。亜鉛化軟膏など処方の薬剤を皮膚が見えない程度塗布し、便の付着から皮膚を保護することが大切です。便が出るたびに皮膚を石鹸でよく洗うことで、治癒してきた皮膚を刺激する事になるので、治癒を妨げてしまいます。</a:t>
            </a:r>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83793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D808E527-6793-4D56-8EC3-A117B5E2D1A7}"/>
              </a:ext>
            </a:extLst>
          </p:cNvPr>
          <p:cNvSpPr>
            <a:spLocks noGrp="1" noChangeArrowheads="1"/>
          </p:cNvSpPr>
          <p:nvPr>
            <p:ph type="subTitle" idx="1"/>
          </p:nvPr>
        </p:nvSpPr>
        <p:spPr>
          <a:xfrm>
            <a:off x="0" y="0"/>
            <a:ext cx="9144000" cy="6858000"/>
          </a:xfrm>
        </p:spPr>
        <p:txBody>
          <a:bodyPr/>
          <a:lstStyle/>
          <a:p>
            <a:endParaRPr lang="en-US" altLang="ja-JP" sz="4400" b="1" dirty="0"/>
          </a:p>
          <a:p>
            <a:endParaRPr lang="en-US" altLang="ja-JP" sz="4400" b="1" dirty="0"/>
          </a:p>
          <a:p>
            <a:endParaRPr lang="en-US" altLang="ja-JP" sz="4400" dirty="0"/>
          </a:p>
          <a:p>
            <a:r>
              <a:rPr lang="ja-JP" altLang="en-US" sz="4400" dirty="0"/>
              <a:t>監修　大山 瞳</a:t>
            </a:r>
            <a:endParaRPr lang="en-US" altLang="ja-JP" sz="4400" dirty="0"/>
          </a:p>
          <a:p>
            <a:br>
              <a:rPr lang="ja-JP" altLang="en-US" sz="4400" dirty="0"/>
            </a:br>
            <a:r>
              <a:rPr lang="ja-JP" altLang="en-US" dirty="0"/>
              <a:t>株式会社日立製作所 ひたちなか総合病院</a:t>
            </a:r>
            <a:br>
              <a:rPr lang="ja-JP" altLang="en-US" dirty="0"/>
            </a:br>
            <a:r>
              <a:rPr lang="ja-JP" altLang="en-US" dirty="0"/>
              <a:t>在宅医療推進センター 訪問看護係 主任</a:t>
            </a:r>
            <a:br>
              <a:rPr lang="ja-JP" altLang="en-US" dirty="0"/>
            </a:br>
            <a:r>
              <a:rPr lang="ja-JP" altLang="en-US" dirty="0"/>
              <a:t>訪問看護ステーションかけはし 管理者</a:t>
            </a:r>
            <a:br>
              <a:rPr lang="ja-JP" altLang="en-US" dirty="0"/>
            </a:br>
            <a:r>
              <a:rPr lang="ja-JP" altLang="en-US" dirty="0"/>
              <a:t>皮膚・排泄ケア認定看護師</a:t>
            </a:r>
            <a:endParaRPr lang="en-US" altLang="ja-JP" b="1" dirty="0"/>
          </a:p>
        </p:txBody>
      </p:sp>
      <p:pic>
        <p:nvPicPr>
          <p:cNvPr id="2052" name="Picture 6" descr="C:\Users\User\Downloads\ロゴ　グレイ.JPG">
            <a:extLst>
              <a:ext uri="{FF2B5EF4-FFF2-40B4-BE49-F238E27FC236}">
                <a16:creationId xmlns:a16="http://schemas.microsoft.com/office/drawing/2014/main" id="{B2FB01BD-526D-401A-9B19-F8569B7C29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1431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D808E527-6793-4D56-8EC3-A117B5E2D1A7}"/>
              </a:ext>
            </a:extLst>
          </p:cNvPr>
          <p:cNvSpPr>
            <a:spLocks noGrp="1" noChangeArrowheads="1"/>
          </p:cNvSpPr>
          <p:nvPr>
            <p:ph type="subTitle" idx="1"/>
          </p:nvPr>
        </p:nvSpPr>
        <p:spPr>
          <a:xfrm>
            <a:off x="0" y="0"/>
            <a:ext cx="9144000" cy="6858000"/>
          </a:xfrm>
        </p:spPr>
        <p:txBody>
          <a:bodyPr/>
          <a:lstStyle/>
          <a:p>
            <a:endParaRPr lang="en-US" altLang="ja-JP" sz="4400" b="1" dirty="0"/>
          </a:p>
          <a:p>
            <a:endParaRPr lang="en-US" altLang="ja-JP" sz="4400" b="1" dirty="0"/>
          </a:p>
          <a:p>
            <a:endParaRPr lang="en-US" altLang="ja-JP" sz="6000" b="1" dirty="0"/>
          </a:p>
          <a:p>
            <a:r>
              <a:rPr lang="en-US" altLang="ja-JP" sz="6000" b="1" dirty="0"/>
              <a:t>【</a:t>
            </a:r>
            <a:r>
              <a:rPr lang="ja-JP" altLang="en-US" sz="6000" b="1" dirty="0"/>
              <a:t>栄養・排泄関連編</a:t>
            </a:r>
            <a:r>
              <a:rPr lang="en-US" altLang="ja-JP" sz="6000" b="1" dirty="0"/>
              <a:t>】</a:t>
            </a:r>
          </a:p>
          <a:p>
            <a:endParaRPr lang="ja-JP" altLang="en-US" sz="6000" b="1" dirty="0"/>
          </a:p>
          <a:p>
            <a:endParaRPr lang="en-US" altLang="ja-JP" sz="3200" dirty="0"/>
          </a:p>
        </p:txBody>
      </p:sp>
      <p:pic>
        <p:nvPicPr>
          <p:cNvPr id="2052" name="Picture 6" descr="C:\Users\User\Downloads\ロゴ　グレイ.JPG">
            <a:extLst>
              <a:ext uri="{FF2B5EF4-FFF2-40B4-BE49-F238E27FC236}">
                <a16:creationId xmlns:a16="http://schemas.microsoft.com/office/drawing/2014/main" id="{B2FB01BD-526D-401A-9B19-F8569B7C29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1094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１</a:t>
            </a:r>
            <a:endParaRPr lang="en-US" altLang="ja-JP" sz="4000" dirty="0"/>
          </a:p>
          <a:p>
            <a:pPr lvl="1" algn="l"/>
            <a:r>
              <a:rPr lang="ja-JP" altLang="en-US" sz="3600" dirty="0"/>
              <a:t>味が薄くて食欲が無いという方に対して、塩分の調整も大切なので、味が薄いのは我慢して、配膳量を摂取するよう励ます。</a:t>
            </a:r>
            <a:endParaRPr lang="en-US" altLang="ja-JP" sz="3600" dirty="0"/>
          </a:p>
          <a:p>
            <a:endParaRPr lang="en-US" altLang="ja-JP" sz="32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3965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１</a:t>
            </a:r>
            <a:endParaRPr lang="en-US" altLang="ja-JP" sz="4000" dirty="0"/>
          </a:p>
          <a:p>
            <a:r>
              <a:rPr lang="en-US" altLang="ja-JP" sz="6000" dirty="0"/>
              <a:t>N O</a:t>
            </a:r>
          </a:p>
          <a:p>
            <a:pPr lvl="1" algn="l"/>
            <a:r>
              <a:rPr lang="ja-JP" altLang="en-US" sz="3600" dirty="0"/>
              <a:t>まずは摂取できるよう工夫が大切です。食事摂取量が配膳量の半分であれば、塩分は倍摂れることになります。また、レモンや酢などを利用し塩分コントロールをする方法もあります。</a:t>
            </a:r>
            <a:endParaRPr lang="ja-JP" altLang="en-US" sz="28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49460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２</a:t>
            </a:r>
            <a:endParaRPr lang="en-US" altLang="ja-JP" sz="4000" dirty="0"/>
          </a:p>
          <a:p>
            <a:pPr lvl="1" algn="l"/>
            <a:r>
              <a:rPr lang="ja-JP" altLang="en-US" sz="3600" dirty="0"/>
              <a:t>ベッド上で食事を摂取する方の場合、ベッドアップするとずれが発生してしまうため、寝たまま摂取したほうがよい。</a:t>
            </a:r>
            <a:endParaRPr lang="en-US" altLang="ja-JP" sz="28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4102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２</a:t>
            </a:r>
            <a:endParaRPr lang="en-US" altLang="ja-JP" sz="4000" dirty="0"/>
          </a:p>
          <a:p>
            <a:r>
              <a:rPr lang="en-US" altLang="ja-JP" sz="6000" dirty="0"/>
              <a:t>N</a:t>
            </a:r>
            <a:r>
              <a:rPr lang="ja-JP" altLang="en-US" sz="6000" dirty="0"/>
              <a:t> </a:t>
            </a:r>
            <a:r>
              <a:rPr lang="en-US" altLang="ja-JP" sz="6000" dirty="0"/>
              <a:t>O</a:t>
            </a:r>
          </a:p>
          <a:p>
            <a:pPr lvl="1" algn="l"/>
            <a:r>
              <a:rPr lang="ja-JP" altLang="en-US" sz="3600" dirty="0"/>
              <a:t>寝たままでは嚥下機能が保ちづらいのでベッドを上げ、除圧し、ポジショニングし摂取します。</a:t>
            </a:r>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23415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３</a:t>
            </a:r>
            <a:endParaRPr lang="en-US" altLang="ja-JP" sz="4000" dirty="0"/>
          </a:p>
          <a:p>
            <a:pPr lvl="1" algn="l"/>
            <a:r>
              <a:rPr lang="ja-JP" altLang="en-US" sz="3600" dirty="0"/>
              <a:t>食事介助をする場合、全体を見渡せるよう介助者は立位で行うことが望ましい。</a:t>
            </a:r>
            <a:endParaRPr lang="en-US" altLang="ja-JP" sz="3600" dirty="0"/>
          </a:p>
          <a:p>
            <a:endParaRPr lang="en-US" altLang="ja-JP" sz="40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35026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３</a:t>
            </a:r>
            <a:endParaRPr lang="en-US" altLang="ja-JP" sz="4000" dirty="0"/>
          </a:p>
          <a:p>
            <a:r>
              <a:rPr lang="en-US" altLang="ja-JP" sz="6000" dirty="0"/>
              <a:t>N</a:t>
            </a:r>
            <a:r>
              <a:rPr lang="ja-JP" altLang="en-US" sz="6000" dirty="0"/>
              <a:t> </a:t>
            </a:r>
            <a:r>
              <a:rPr lang="en-US" altLang="ja-JP" sz="6000" dirty="0"/>
              <a:t>O</a:t>
            </a:r>
          </a:p>
          <a:p>
            <a:pPr lvl="1" algn="l"/>
            <a:r>
              <a:rPr lang="ja-JP" altLang="en-US" sz="3600" dirty="0"/>
              <a:t>立位で介助すると、患者の視線が上に向き、嚥下しづらく、誤嚥のリスクも高くなるため、患者の視線の位置と合わせます。</a:t>
            </a:r>
          </a:p>
          <a:p>
            <a:endParaRPr lang="ja-JP" altLang="en-US"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09964966"/>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476</TotalTime>
  <Words>649</Words>
  <Application>Microsoft Office PowerPoint</Application>
  <PresentationFormat>画面に合わせる (4:3)</PresentationFormat>
  <Paragraphs>96</Paragraphs>
  <Slides>19</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19</vt:i4>
      </vt:variant>
    </vt:vector>
  </HeadingPairs>
  <TitlesOfParts>
    <vt:vector size="23" baseType="lpstr">
      <vt:lpstr>HGP行書体</vt:lpstr>
      <vt:lpstr>游ゴシック</vt:lpstr>
      <vt:lpstr>Arial</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Norihiro Yoneyama</dc:creator>
  <cp:lastModifiedBy>user</cp:lastModifiedBy>
  <cp:revision>37</cp:revision>
  <dcterms:created xsi:type="dcterms:W3CDTF">2018-05-08T07:43:03Z</dcterms:created>
  <dcterms:modified xsi:type="dcterms:W3CDTF">2019-08-09T02:03:53Z</dcterms:modified>
</cp:coreProperties>
</file>