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334" r:id="rId3"/>
    <p:sldId id="315" r:id="rId4"/>
    <p:sldId id="335" r:id="rId5"/>
    <p:sldId id="316" r:id="rId6"/>
    <p:sldId id="346" r:id="rId7"/>
    <p:sldId id="336" r:id="rId8"/>
    <p:sldId id="317" r:id="rId9"/>
    <p:sldId id="337" r:id="rId10"/>
    <p:sldId id="318" r:id="rId11"/>
    <p:sldId id="347" r:id="rId12"/>
    <p:sldId id="338" r:id="rId13"/>
    <p:sldId id="319" r:id="rId14"/>
    <p:sldId id="348" r:id="rId15"/>
    <p:sldId id="339" r:id="rId16"/>
    <p:sldId id="320" r:id="rId17"/>
    <p:sldId id="349" r:id="rId18"/>
    <p:sldId id="340" r:id="rId19"/>
    <p:sldId id="321" r:id="rId20"/>
    <p:sldId id="350" r:id="rId21"/>
    <p:sldId id="341" r:id="rId22"/>
    <p:sldId id="322" r:id="rId23"/>
    <p:sldId id="351" r:id="rId24"/>
    <p:sldId id="342" r:id="rId25"/>
    <p:sldId id="323" r:id="rId26"/>
    <p:sldId id="343" r:id="rId27"/>
    <p:sldId id="324" r:id="rId28"/>
    <p:sldId id="344" r:id="rId29"/>
    <p:sldId id="325" r:id="rId30"/>
    <p:sldId id="352" r:id="rId31"/>
    <p:sldId id="345" r:id="rId32"/>
    <p:sldId id="326" r:id="rId33"/>
    <p:sldId id="305" r:id="rId34"/>
  </p:sldIdLst>
  <p:sldSz cx="9144000" cy="6858000" type="screen4x3"/>
  <p:notesSz cx="7104063" cy="10234613"/>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9" d="100"/>
          <a:sy n="39" d="100"/>
        </p:scale>
        <p:origin x="48" y="786"/>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83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5D3D79ED-77F1-4850-AB74-8A7AB3A66BD4}" type="datetimeFigureOut">
              <a:rPr kumimoji="1" lang="ja-JP" altLang="en-US" smtClean="0"/>
              <a:t>2019/7/3</a:t>
            </a:fld>
            <a:endParaRPr kumimoji="1" lang="ja-JP" altLang="en-US"/>
          </a:p>
        </p:txBody>
      </p:sp>
      <p:sp>
        <p:nvSpPr>
          <p:cNvPr id="4" name="スライド イメージ プレースホルダー 3"/>
          <p:cNvSpPr>
            <a:spLocks noGrp="1" noRot="1" noChangeAspect="1"/>
          </p:cNvSpPr>
          <p:nvPr>
            <p:ph type="sldImg" idx="2"/>
          </p:nvPr>
        </p:nvSpPr>
        <p:spPr>
          <a:xfrm>
            <a:off x="1249363" y="1279525"/>
            <a:ext cx="4606925" cy="34544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2B0B0CF1-4AAE-4A56-91AA-470A26758685}" type="slidenum">
              <a:rPr kumimoji="1" lang="ja-JP" altLang="en-US" smtClean="0"/>
              <a:t>‹#›</a:t>
            </a:fld>
            <a:endParaRPr kumimoji="1" lang="ja-JP" altLang="en-US"/>
          </a:p>
        </p:txBody>
      </p:sp>
    </p:spTree>
    <p:extLst>
      <p:ext uri="{BB962C8B-B14F-4D97-AF65-F5344CB8AC3E}">
        <p14:creationId xmlns:p14="http://schemas.microsoft.com/office/powerpoint/2010/main" val="31215805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B95A472-F1EF-4EA2-96BE-BF7670B979BB}"/>
              </a:ext>
            </a:extLst>
          </p:cNvPr>
          <p:cNvSpPr>
            <a:spLocks noGrp="1"/>
          </p:cNvSpPr>
          <p:nvPr>
            <p:ph type="ctrTitle"/>
          </p:nvPr>
        </p:nvSpPr>
        <p:spPr>
          <a:xfrm>
            <a:off x="1143000" y="1122363"/>
            <a:ext cx="6858000" cy="2387600"/>
          </a:xfrm>
        </p:spPr>
        <p:txBody>
          <a:bodyPr anchor="b"/>
          <a:lstStyle>
            <a:lvl1pPr algn="ctr">
              <a:defRPr sz="6000"/>
            </a:lvl1pPr>
          </a:lstStyle>
          <a:p>
            <a:r>
              <a:rPr lang="ja-JP" altLang="en-US"/>
              <a:t>マスター タイトルの書式設定</a:t>
            </a:r>
          </a:p>
        </p:txBody>
      </p:sp>
      <p:sp>
        <p:nvSpPr>
          <p:cNvPr id="3" name="字幕 2">
            <a:extLst>
              <a:ext uri="{FF2B5EF4-FFF2-40B4-BE49-F238E27FC236}">
                <a16:creationId xmlns:a16="http://schemas.microsoft.com/office/drawing/2014/main" id="{C7872076-9CBC-42DC-8B09-D8E086C491B2}"/>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日付プレースホルダー 3">
            <a:extLst>
              <a:ext uri="{FF2B5EF4-FFF2-40B4-BE49-F238E27FC236}">
                <a16:creationId xmlns:a16="http://schemas.microsoft.com/office/drawing/2014/main" id="{08404ED3-A5C5-450E-A161-C31554C607F4}"/>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AA69DD7A-C3B9-446E-B1A0-C7819094BC04}"/>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2366574F-8C06-433C-8F04-023CD3B27390}"/>
              </a:ext>
            </a:extLst>
          </p:cNvPr>
          <p:cNvSpPr>
            <a:spLocks noGrp="1"/>
          </p:cNvSpPr>
          <p:nvPr>
            <p:ph type="sldNum" sz="quarter" idx="12"/>
          </p:nvPr>
        </p:nvSpPr>
        <p:spPr/>
        <p:txBody>
          <a:bodyPr/>
          <a:lstStyle>
            <a:lvl1pPr>
              <a:defRPr/>
            </a:lvl1pPr>
          </a:lstStyle>
          <a:p>
            <a:fld id="{C99D7EBA-F1EE-4A4B-96C7-1717E0A8A49D}" type="slidenum">
              <a:rPr lang="en-US" altLang="ja-JP"/>
              <a:pPr/>
              <a:t>‹#›</a:t>
            </a:fld>
            <a:endParaRPr lang="en-US" altLang="ja-JP"/>
          </a:p>
        </p:txBody>
      </p:sp>
    </p:spTree>
    <p:extLst>
      <p:ext uri="{BB962C8B-B14F-4D97-AF65-F5344CB8AC3E}">
        <p14:creationId xmlns:p14="http://schemas.microsoft.com/office/powerpoint/2010/main" val="3497440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73C6474-E43A-4FCB-BB99-7A3063C75954}"/>
              </a:ext>
            </a:extLst>
          </p:cNvPr>
          <p:cNvSpPr>
            <a:spLocks noGrp="1"/>
          </p:cNvSpPr>
          <p:nvPr>
            <p:ph type="title"/>
          </p:nvPr>
        </p:nvSpPr>
        <p:spPr/>
        <p:txBody>
          <a:bodyPr/>
          <a:lstStyle/>
          <a:p>
            <a:r>
              <a:rPr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3D67865-01AE-4005-B703-EAFCE1C3D97C}"/>
              </a:ext>
            </a:extLst>
          </p:cNvPr>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62B71826-F83A-4A09-84F6-02946BBCECBB}"/>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EBA89702-94B7-4AD0-B441-DA662CDFC087}"/>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C6BB36A3-33AB-4DE6-94C1-2200D16124A7}"/>
              </a:ext>
            </a:extLst>
          </p:cNvPr>
          <p:cNvSpPr>
            <a:spLocks noGrp="1"/>
          </p:cNvSpPr>
          <p:nvPr>
            <p:ph type="sldNum" sz="quarter" idx="12"/>
          </p:nvPr>
        </p:nvSpPr>
        <p:spPr/>
        <p:txBody>
          <a:bodyPr/>
          <a:lstStyle>
            <a:lvl1pPr>
              <a:defRPr/>
            </a:lvl1pPr>
          </a:lstStyle>
          <a:p>
            <a:fld id="{21D4276C-49EC-4612-BA41-9ED1DAA37215}" type="slidenum">
              <a:rPr lang="en-US" altLang="ja-JP"/>
              <a:pPr/>
              <a:t>‹#›</a:t>
            </a:fld>
            <a:endParaRPr lang="en-US" altLang="ja-JP"/>
          </a:p>
        </p:txBody>
      </p:sp>
    </p:spTree>
    <p:extLst>
      <p:ext uri="{BB962C8B-B14F-4D97-AF65-F5344CB8AC3E}">
        <p14:creationId xmlns:p14="http://schemas.microsoft.com/office/powerpoint/2010/main" val="2040407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DE991FB6-1FFF-422B-860E-73CE945B1EB6}"/>
              </a:ext>
            </a:extLst>
          </p:cNvPr>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E496EB4-DC66-405E-91B9-B33821224A4E}"/>
              </a:ext>
            </a:extLst>
          </p:cNvPr>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595A61CE-5793-44E8-AF91-38195A9E9ABB}"/>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8C361D50-09E6-4D6C-A238-604F9B3ADB09}"/>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4B16164B-26CC-4E58-8D7A-BD4E0544DCBF}"/>
              </a:ext>
            </a:extLst>
          </p:cNvPr>
          <p:cNvSpPr>
            <a:spLocks noGrp="1"/>
          </p:cNvSpPr>
          <p:nvPr>
            <p:ph type="sldNum" sz="quarter" idx="12"/>
          </p:nvPr>
        </p:nvSpPr>
        <p:spPr/>
        <p:txBody>
          <a:bodyPr/>
          <a:lstStyle>
            <a:lvl1pPr>
              <a:defRPr/>
            </a:lvl1pPr>
          </a:lstStyle>
          <a:p>
            <a:fld id="{6AEBE669-BD7F-4F28-BA42-E0ABD5147DD5}" type="slidenum">
              <a:rPr lang="en-US" altLang="ja-JP"/>
              <a:pPr/>
              <a:t>‹#›</a:t>
            </a:fld>
            <a:endParaRPr lang="en-US" altLang="ja-JP"/>
          </a:p>
        </p:txBody>
      </p:sp>
    </p:spTree>
    <p:extLst>
      <p:ext uri="{BB962C8B-B14F-4D97-AF65-F5344CB8AC3E}">
        <p14:creationId xmlns:p14="http://schemas.microsoft.com/office/powerpoint/2010/main" val="3884092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4D2D23D-2A0D-46D2-96DD-68BF11146878}"/>
              </a:ext>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BA12458D-A474-46A9-9A8A-D0FF77E5260D}"/>
              </a:ext>
            </a:extLst>
          </p:cNvPr>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15C2A452-63C2-4BDC-9614-4606C6DC8FF5}"/>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54910ED0-C192-4979-A545-55BFBE71B3FE}"/>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9A03ECB5-F21A-4CBF-92D4-9ACD73DBFB38}"/>
              </a:ext>
            </a:extLst>
          </p:cNvPr>
          <p:cNvSpPr>
            <a:spLocks noGrp="1"/>
          </p:cNvSpPr>
          <p:nvPr>
            <p:ph type="sldNum" sz="quarter" idx="12"/>
          </p:nvPr>
        </p:nvSpPr>
        <p:spPr/>
        <p:txBody>
          <a:bodyPr/>
          <a:lstStyle>
            <a:lvl1pPr>
              <a:defRPr/>
            </a:lvl1pPr>
          </a:lstStyle>
          <a:p>
            <a:fld id="{13BC176C-29A3-406C-A0EF-7831FC4EC93D}" type="slidenum">
              <a:rPr lang="en-US" altLang="ja-JP"/>
              <a:pPr/>
              <a:t>‹#›</a:t>
            </a:fld>
            <a:endParaRPr lang="en-US" altLang="ja-JP"/>
          </a:p>
        </p:txBody>
      </p:sp>
    </p:spTree>
    <p:extLst>
      <p:ext uri="{BB962C8B-B14F-4D97-AF65-F5344CB8AC3E}">
        <p14:creationId xmlns:p14="http://schemas.microsoft.com/office/powerpoint/2010/main" val="4260431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A60789-CED2-4FA8-8526-FD7E4893CC1E}"/>
              </a:ext>
            </a:extLst>
          </p:cNvPr>
          <p:cNvSpPr>
            <a:spLocks noGrp="1"/>
          </p:cNvSpPr>
          <p:nvPr>
            <p:ph type="title"/>
          </p:nvPr>
        </p:nvSpPr>
        <p:spPr>
          <a:xfrm>
            <a:off x="623888" y="1709738"/>
            <a:ext cx="7886700" cy="2852737"/>
          </a:xfrm>
        </p:spPr>
        <p:txBody>
          <a:bodyPr anchor="b"/>
          <a:lstStyle>
            <a:lvl1pPr>
              <a:defRPr sz="6000"/>
            </a:lvl1pPr>
          </a:lstStyle>
          <a:p>
            <a:r>
              <a:rPr lang="ja-JP" altLang="en-US"/>
              <a:t>マスター タイトルの書式設定</a:t>
            </a:r>
          </a:p>
        </p:txBody>
      </p:sp>
      <p:sp>
        <p:nvSpPr>
          <p:cNvPr id="3" name="テキスト プレースホルダー 2">
            <a:extLst>
              <a:ext uri="{FF2B5EF4-FFF2-40B4-BE49-F238E27FC236}">
                <a16:creationId xmlns:a16="http://schemas.microsoft.com/office/drawing/2014/main" id="{3A1FD1EF-4B71-4AA9-84F1-7C41EA00CF6C}"/>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日付プレースホルダー 3">
            <a:extLst>
              <a:ext uri="{FF2B5EF4-FFF2-40B4-BE49-F238E27FC236}">
                <a16:creationId xmlns:a16="http://schemas.microsoft.com/office/drawing/2014/main" id="{6F9BABBC-54E6-41B2-BBF1-FF8404CC3820}"/>
              </a:ext>
            </a:extLst>
          </p:cNvPr>
          <p:cNvSpPr>
            <a:spLocks noGrp="1"/>
          </p:cNvSpPr>
          <p:nvPr>
            <p:ph type="dt" sz="half" idx="10"/>
          </p:nvPr>
        </p:nvSpPr>
        <p:spPr/>
        <p:txBody>
          <a:bodyPr/>
          <a:lstStyle>
            <a:lvl1pPr>
              <a:defRPr/>
            </a:lvl1pPr>
          </a:lstStyle>
          <a:p>
            <a:endParaRPr lang="en-US" altLang="ja-JP"/>
          </a:p>
        </p:txBody>
      </p:sp>
      <p:sp>
        <p:nvSpPr>
          <p:cNvPr id="5" name="フッター プレースホルダー 4">
            <a:extLst>
              <a:ext uri="{FF2B5EF4-FFF2-40B4-BE49-F238E27FC236}">
                <a16:creationId xmlns:a16="http://schemas.microsoft.com/office/drawing/2014/main" id="{8FF6D9A4-8B06-4324-AA50-0F953083EC92}"/>
              </a:ext>
            </a:extLst>
          </p:cNvPr>
          <p:cNvSpPr>
            <a:spLocks noGrp="1"/>
          </p:cNvSpPr>
          <p:nvPr>
            <p:ph type="ftr" sz="quarter" idx="11"/>
          </p:nvPr>
        </p:nvSpPr>
        <p:spPr/>
        <p:txBody>
          <a:bodyPr/>
          <a:lstStyle>
            <a:lvl1pPr>
              <a:defRPr/>
            </a:lvl1pPr>
          </a:lstStyle>
          <a:p>
            <a:endParaRPr lang="en-US" altLang="ja-JP"/>
          </a:p>
        </p:txBody>
      </p:sp>
      <p:sp>
        <p:nvSpPr>
          <p:cNvPr id="6" name="スライド番号プレースホルダー 5">
            <a:extLst>
              <a:ext uri="{FF2B5EF4-FFF2-40B4-BE49-F238E27FC236}">
                <a16:creationId xmlns:a16="http://schemas.microsoft.com/office/drawing/2014/main" id="{412EABC2-2324-432B-93F9-ECF347E996D8}"/>
              </a:ext>
            </a:extLst>
          </p:cNvPr>
          <p:cNvSpPr>
            <a:spLocks noGrp="1"/>
          </p:cNvSpPr>
          <p:nvPr>
            <p:ph type="sldNum" sz="quarter" idx="12"/>
          </p:nvPr>
        </p:nvSpPr>
        <p:spPr/>
        <p:txBody>
          <a:bodyPr/>
          <a:lstStyle>
            <a:lvl1pPr>
              <a:defRPr/>
            </a:lvl1pPr>
          </a:lstStyle>
          <a:p>
            <a:fld id="{DAD45109-1CDF-49E9-B503-2726FEF9B611}" type="slidenum">
              <a:rPr lang="en-US" altLang="ja-JP"/>
              <a:pPr/>
              <a:t>‹#›</a:t>
            </a:fld>
            <a:endParaRPr lang="en-US" altLang="ja-JP"/>
          </a:p>
        </p:txBody>
      </p:sp>
    </p:spTree>
    <p:extLst>
      <p:ext uri="{BB962C8B-B14F-4D97-AF65-F5344CB8AC3E}">
        <p14:creationId xmlns:p14="http://schemas.microsoft.com/office/powerpoint/2010/main" val="1297685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2B0A3A0-DFE6-478B-8921-B3FAFA2EFE52}"/>
              </a:ext>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C04BC851-7BBF-4B05-9331-05A455D4E1B1}"/>
              </a:ext>
            </a:extLst>
          </p:cNvPr>
          <p:cNvSpPr>
            <a:spLocks noGrp="1"/>
          </p:cNvSpPr>
          <p:nvPr>
            <p:ph sz="half" idx="1"/>
          </p:nvPr>
        </p:nvSpPr>
        <p:spPr>
          <a:xfrm>
            <a:off x="457200" y="1600200"/>
            <a:ext cx="4038600" cy="45259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a:extLst>
              <a:ext uri="{FF2B5EF4-FFF2-40B4-BE49-F238E27FC236}">
                <a16:creationId xmlns:a16="http://schemas.microsoft.com/office/drawing/2014/main" id="{939323C8-E206-48E5-99D8-1B9AD2BC8A1C}"/>
              </a:ext>
            </a:extLst>
          </p:cNvPr>
          <p:cNvSpPr>
            <a:spLocks noGrp="1"/>
          </p:cNvSpPr>
          <p:nvPr>
            <p:ph sz="half" idx="2"/>
          </p:nvPr>
        </p:nvSpPr>
        <p:spPr>
          <a:xfrm>
            <a:off x="4648200" y="1600200"/>
            <a:ext cx="4038600" cy="45259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a:extLst>
              <a:ext uri="{FF2B5EF4-FFF2-40B4-BE49-F238E27FC236}">
                <a16:creationId xmlns:a16="http://schemas.microsoft.com/office/drawing/2014/main" id="{76BBA859-1D73-4D9A-8350-16E4459B4E75}"/>
              </a:ext>
            </a:extLst>
          </p:cNvPr>
          <p:cNvSpPr>
            <a:spLocks noGrp="1"/>
          </p:cNvSpPr>
          <p:nvPr>
            <p:ph type="dt" sz="half" idx="10"/>
          </p:nvPr>
        </p:nvSpPr>
        <p:spPr/>
        <p:txBody>
          <a:bodyPr/>
          <a:lstStyle>
            <a:lvl1pPr>
              <a:defRPr/>
            </a:lvl1pPr>
          </a:lstStyle>
          <a:p>
            <a:endParaRPr lang="en-US" altLang="ja-JP"/>
          </a:p>
        </p:txBody>
      </p:sp>
      <p:sp>
        <p:nvSpPr>
          <p:cNvPr id="6" name="フッター プレースホルダー 5">
            <a:extLst>
              <a:ext uri="{FF2B5EF4-FFF2-40B4-BE49-F238E27FC236}">
                <a16:creationId xmlns:a16="http://schemas.microsoft.com/office/drawing/2014/main" id="{69060165-9C19-484D-AFC3-04AA3F561EEC}"/>
              </a:ext>
            </a:extLst>
          </p:cNvPr>
          <p:cNvSpPr>
            <a:spLocks noGrp="1"/>
          </p:cNvSpPr>
          <p:nvPr>
            <p:ph type="ftr" sz="quarter" idx="11"/>
          </p:nvPr>
        </p:nvSpPr>
        <p:spPr/>
        <p:txBody>
          <a:bodyPr/>
          <a:lstStyle>
            <a:lvl1pPr>
              <a:defRPr/>
            </a:lvl1pPr>
          </a:lstStyle>
          <a:p>
            <a:endParaRPr lang="en-US" altLang="ja-JP"/>
          </a:p>
        </p:txBody>
      </p:sp>
      <p:sp>
        <p:nvSpPr>
          <p:cNvPr id="7" name="スライド番号プレースホルダー 6">
            <a:extLst>
              <a:ext uri="{FF2B5EF4-FFF2-40B4-BE49-F238E27FC236}">
                <a16:creationId xmlns:a16="http://schemas.microsoft.com/office/drawing/2014/main" id="{41940B18-0F32-45CB-8EA7-4D39B7D9FC71}"/>
              </a:ext>
            </a:extLst>
          </p:cNvPr>
          <p:cNvSpPr>
            <a:spLocks noGrp="1"/>
          </p:cNvSpPr>
          <p:nvPr>
            <p:ph type="sldNum" sz="quarter" idx="12"/>
          </p:nvPr>
        </p:nvSpPr>
        <p:spPr/>
        <p:txBody>
          <a:bodyPr/>
          <a:lstStyle>
            <a:lvl1pPr>
              <a:defRPr/>
            </a:lvl1pPr>
          </a:lstStyle>
          <a:p>
            <a:fld id="{569D5DD7-564B-4050-9802-4A29D633EF18}" type="slidenum">
              <a:rPr lang="en-US" altLang="ja-JP"/>
              <a:pPr/>
              <a:t>‹#›</a:t>
            </a:fld>
            <a:endParaRPr lang="en-US" altLang="ja-JP"/>
          </a:p>
        </p:txBody>
      </p:sp>
    </p:spTree>
    <p:extLst>
      <p:ext uri="{BB962C8B-B14F-4D97-AF65-F5344CB8AC3E}">
        <p14:creationId xmlns:p14="http://schemas.microsoft.com/office/powerpoint/2010/main" val="4177050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621C6A-6CAF-4E54-811E-C116B41BD298}"/>
              </a:ext>
            </a:extLst>
          </p:cNvPr>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a:extLst>
              <a:ext uri="{FF2B5EF4-FFF2-40B4-BE49-F238E27FC236}">
                <a16:creationId xmlns:a16="http://schemas.microsoft.com/office/drawing/2014/main" id="{3A10CF69-A16B-4856-A953-4443A7B907B1}"/>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a:extLst>
              <a:ext uri="{FF2B5EF4-FFF2-40B4-BE49-F238E27FC236}">
                <a16:creationId xmlns:a16="http://schemas.microsoft.com/office/drawing/2014/main" id="{62956FC6-C55E-4B98-9BCA-0DCDF7770EEC}"/>
              </a:ext>
            </a:extLst>
          </p:cNvPr>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a:extLst>
              <a:ext uri="{FF2B5EF4-FFF2-40B4-BE49-F238E27FC236}">
                <a16:creationId xmlns:a16="http://schemas.microsoft.com/office/drawing/2014/main" id="{19FA625C-9446-4B93-878B-6540CA620BED}"/>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a:extLst>
              <a:ext uri="{FF2B5EF4-FFF2-40B4-BE49-F238E27FC236}">
                <a16:creationId xmlns:a16="http://schemas.microsoft.com/office/drawing/2014/main" id="{14840522-38D6-40D1-B97D-6C9A627BF948}"/>
              </a:ext>
            </a:extLst>
          </p:cNvPr>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a:extLst>
              <a:ext uri="{FF2B5EF4-FFF2-40B4-BE49-F238E27FC236}">
                <a16:creationId xmlns:a16="http://schemas.microsoft.com/office/drawing/2014/main" id="{1E3B4B13-1DDA-438F-BEC8-DB4364777AE7}"/>
              </a:ext>
            </a:extLst>
          </p:cNvPr>
          <p:cNvSpPr>
            <a:spLocks noGrp="1"/>
          </p:cNvSpPr>
          <p:nvPr>
            <p:ph type="dt" sz="half" idx="10"/>
          </p:nvPr>
        </p:nvSpPr>
        <p:spPr/>
        <p:txBody>
          <a:bodyPr/>
          <a:lstStyle>
            <a:lvl1pPr>
              <a:defRPr/>
            </a:lvl1pPr>
          </a:lstStyle>
          <a:p>
            <a:endParaRPr lang="en-US" altLang="ja-JP"/>
          </a:p>
        </p:txBody>
      </p:sp>
      <p:sp>
        <p:nvSpPr>
          <p:cNvPr id="8" name="フッター プレースホルダー 7">
            <a:extLst>
              <a:ext uri="{FF2B5EF4-FFF2-40B4-BE49-F238E27FC236}">
                <a16:creationId xmlns:a16="http://schemas.microsoft.com/office/drawing/2014/main" id="{D8982755-E0F5-4249-AEBD-DA9CCBFA45A9}"/>
              </a:ext>
            </a:extLst>
          </p:cNvPr>
          <p:cNvSpPr>
            <a:spLocks noGrp="1"/>
          </p:cNvSpPr>
          <p:nvPr>
            <p:ph type="ftr" sz="quarter" idx="11"/>
          </p:nvPr>
        </p:nvSpPr>
        <p:spPr/>
        <p:txBody>
          <a:bodyPr/>
          <a:lstStyle>
            <a:lvl1pPr>
              <a:defRPr/>
            </a:lvl1pPr>
          </a:lstStyle>
          <a:p>
            <a:endParaRPr lang="en-US" altLang="ja-JP"/>
          </a:p>
        </p:txBody>
      </p:sp>
      <p:sp>
        <p:nvSpPr>
          <p:cNvPr id="9" name="スライド番号プレースホルダー 8">
            <a:extLst>
              <a:ext uri="{FF2B5EF4-FFF2-40B4-BE49-F238E27FC236}">
                <a16:creationId xmlns:a16="http://schemas.microsoft.com/office/drawing/2014/main" id="{11A0BB3B-8295-4018-A5E1-50E74594D508}"/>
              </a:ext>
            </a:extLst>
          </p:cNvPr>
          <p:cNvSpPr>
            <a:spLocks noGrp="1"/>
          </p:cNvSpPr>
          <p:nvPr>
            <p:ph type="sldNum" sz="quarter" idx="12"/>
          </p:nvPr>
        </p:nvSpPr>
        <p:spPr/>
        <p:txBody>
          <a:bodyPr/>
          <a:lstStyle>
            <a:lvl1pPr>
              <a:defRPr/>
            </a:lvl1pPr>
          </a:lstStyle>
          <a:p>
            <a:fld id="{09D6C993-796C-4DDC-9997-B2B39D9499ED}" type="slidenum">
              <a:rPr lang="en-US" altLang="ja-JP"/>
              <a:pPr/>
              <a:t>‹#›</a:t>
            </a:fld>
            <a:endParaRPr lang="en-US" altLang="ja-JP"/>
          </a:p>
        </p:txBody>
      </p:sp>
    </p:spTree>
    <p:extLst>
      <p:ext uri="{BB962C8B-B14F-4D97-AF65-F5344CB8AC3E}">
        <p14:creationId xmlns:p14="http://schemas.microsoft.com/office/powerpoint/2010/main" val="1575650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6CED64-211A-4698-B778-814CDD7F3A73}"/>
              </a:ext>
            </a:extLst>
          </p:cNvPr>
          <p:cNvSpPr>
            <a:spLocks noGrp="1"/>
          </p:cNvSpPr>
          <p:nvPr>
            <p:ph type="title"/>
          </p:nvPr>
        </p:nvSpPr>
        <p:spPr/>
        <p:txBody>
          <a:bodyPr/>
          <a:lstStyle/>
          <a:p>
            <a:r>
              <a:rPr lang="ja-JP" altLang="en-US"/>
              <a:t>マスター タイトルの書式設定</a:t>
            </a:r>
          </a:p>
        </p:txBody>
      </p:sp>
      <p:sp>
        <p:nvSpPr>
          <p:cNvPr id="3" name="日付プレースホルダー 2">
            <a:extLst>
              <a:ext uri="{FF2B5EF4-FFF2-40B4-BE49-F238E27FC236}">
                <a16:creationId xmlns:a16="http://schemas.microsoft.com/office/drawing/2014/main" id="{4C8A3299-41EA-4019-99CF-D38D6528FEDB}"/>
              </a:ext>
            </a:extLst>
          </p:cNvPr>
          <p:cNvSpPr>
            <a:spLocks noGrp="1"/>
          </p:cNvSpPr>
          <p:nvPr>
            <p:ph type="dt" sz="half" idx="10"/>
          </p:nvPr>
        </p:nvSpPr>
        <p:spPr/>
        <p:txBody>
          <a:bodyPr/>
          <a:lstStyle>
            <a:lvl1pPr>
              <a:defRPr/>
            </a:lvl1pPr>
          </a:lstStyle>
          <a:p>
            <a:endParaRPr lang="en-US" altLang="ja-JP"/>
          </a:p>
        </p:txBody>
      </p:sp>
      <p:sp>
        <p:nvSpPr>
          <p:cNvPr id="4" name="フッター プレースホルダー 3">
            <a:extLst>
              <a:ext uri="{FF2B5EF4-FFF2-40B4-BE49-F238E27FC236}">
                <a16:creationId xmlns:a16="http://schemas.microsoft.com/office/drawing/2014/main" id="{4A74621F-9455-45CB-9320-53FB9320E5D1}"/>
              </a:ext>
            </a:extLst>
          </p:cNvPr>
          <p:cNvSpPr>
            <a:spLocks noGrp="1"/>
          </p:cNvSpPr>
          <p:nvPr>
            <p:ph type="ftr" sz="quarter" idx="11"/>
          </p:nvPr>
        </p:nvSpPr>
        <p:spPr/>
        <p:txBody>
          <a:bodyPr/>
          <a:lstStyle>
            <a:lvl1pPr>
              <a:defRPr/>
            </a:lvl1pPr>
          </a:lstStyle>
          <a:p>
            <a:endParaRPr lang="en-US" altLang="ja-JP"/>
          </a:p>
        </p:txBody>
      </p:sp>
      <p:sp>
        <p:nvSpPr>
          <p:cNvPr id="5" name="スライド番号プレースホルダー 4">
            <a:extLst>
              <a:ext uri="{FF2B5EF4-FFF2-40B4-BE49-F238E27FC236}">
                <a16:creationId xmlns:a16="http://schemas.microsoft.com/office/drawing/2014/main" id="{FFD296C1-7C36-4D81-BC9A-0612DFADF5BA}"/>
              </a:ext>
            </a:extLst>
          </p:cNvPr>
          <p:cNvSpPr>
            <a:spLocks noGrp="1"/>
          </p:cNvSpPr>
          <p:nvPr>
            <p:ph type="sldNum" sz="quarter" idx="12"/>
          </p:nvPr>
        </p:nvSpPr>
        <p:spPr/>
        <p:txBody>
          <a:bodyPr/>
          <a:lstStyle>
            <a:lvl1pPr>
              <a:defRPr/>
            </a:lvl1pPr>
          </a:lstStyle>
          <a:p>
            <a:fld id="{805E305E-BDA3-448C-8923-809274E2B513}" type="slidenum">
              <a:rPr lang="en-US" altLang="ja-JP"/>
              <a:pPr/>
              <a:t>‹#›</a:t>
            </a:fld>
            <a:endParaRPr lang="en-US" altLang="ja-JP"/>
          </a:p>
        </p:txBody>
      </p:sp>
    </p:spTree>
    <p:extLst>
      <p:ext uri="{BB962C8B-B14F-4D97-AF65-F5344CB8AC3E}">
        <p14:creationId xmlns:p14="http://schemas.microsoft.com/office/powerpoint/2010/main" val="81426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F376DE7-F58B-461A-AF95-CF257A5DD4A3}"/>
              </a:ext>
            </a:extLst>
          </p:cNvPr>
          <p:cNvSpPr>
            <a:spLocks noGrp="1"/>
          </p:cNvSpPr>
          <p:nvPr>
            <p:ph type="dt" sz="half" idx="10"/>
          </p:nvPr>
        </p:nvSpPr>
        <p:spPr/>
        <p:txBody>
          <a:bodyPr/>
          <a:lstStyle>
            <a:lvl1pPr>
              <a:defRPr/>
            </a:lvl1pPr>
          </a:lstStyle>
          <a:p>
            <a:endParaRPr lang="en-US" altLang="ja-JP"/>
          </a:p>
        </p:txBody>
      </p:sp>
      <p:sp>
        <p:nvSpPr>
          <p:cNvPr id="3" name="フッター プレースホルダー 2">
            <a:extLst>
              <a:ext uri="{FF2B5EF4-FFF2-40B4-BE49-F238E27FC236}">
                <a16:creationId xmlns:a16="http://schemas.microsoft.com/office/drawing/2014/main" id="{27803457-143A-4BFB-B0F6-4FB4165F168D}"/>
              </a:ext>
            </a:extLst>
          </p:cNvPr>
          <p:cNvSpPr>
            <a:spLocks noGrp="1"/>
          </p:cNvSpPr>
          <p:nvPr>
            <p:ph type="ftr" sz="quarter" idx="11"/>
          </p:nvPr>
        </p:nvSpPr>
        <p:spPr/>
        <p:txBody>
          <a:bodyPr/>
          <a:lstStyle>
            <a:lvl1pPr>
              <a:defRPr/>
            </a:lvl1pPr>
          </a:lstStyle>
          <a:p>
            <a:endParaRPr lang="en-US" altLang="ja-JP"/>
          </a:p>
        </p:txBody>
      </p:sp>
      <p:sp>
        <p:nvSpPr>
          <p:cNvPr id="4" name="スライド番号プレースホルダー 3">
            <a:extLst>
              <a:ext uri="{FF2B5EF4-FFF2-40B4-BE49-F238E27FC236}">
                <a16:creationId xmlns:a16="http://schemas.microsoft.com/office/drawing/2014/main" id="{38162E6E-0683-4F85-A756-AFF0DDB77BE9}"/>
              </a:ext>
            </a:extLst>
          </p:cNvPr>
          <p:cNvSpPr>
            <a:spLocks noGrp="1"/>
          </p:cNvSpPr>
          <p:nvPr>
            <p:ph type="sldNum" sz="quarter" idx="12"/>
          </p:nvPr>
        </p:nvSpPr>
        <p:spPr/>
        <p:txBody>
          <a:bodyPr/>
          <a:lstStyle>
            <a:lvl1pPr>
              <a:defRPr/>
            </a:lvl1pPr>
          </a:lstStyle>
          <a:p>
            <a:fld id="{186AD413-14F2-402B-8A9E-35D182B0A2AC}" type="slidenum">
              <a:rPr lang="en-US" altLang="ja-JP"/>
              <a:pPr/>
              <a:t>‹#›</a:t>
            </a:fld>
            <a:endParaRPr lang="en-US" altLang="ja-JP"/>
          </a:p>
        </p:txBody>
      </p:sp>
    </p:spTree>
    <p:extLst>
      <p:ext uri="{BB962C8B-B14F-4D97-AF65-F5344CB8AC3E}">
        <p14:creationId xmlns:p14="http://schemas.microsoft.com/office/powerpoint/2010/main" val="2086945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89D94A-81D5-4CE9-B228-525D46A7381C}"/>
              </a:ext>
            </a:extLst>
          </p:cNvPr>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EB75217B-1774-4A73-B789-6CF229631B62}"/>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a:extLst>
              <a:ext uri="{FF2B5EF4-FFF2-40B4-BE49-F238E27FC236}">
                <a16:creationId xmlns:a16="http://schemas.microsoft.com/office/drawing/2014/main" id="{4DCA86DF-284C-4D0D-B53C-0A176A20D2F6}"/>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日付プレースホルダー 4">
            <a:extLst>
              <a:ext uri="{FF2B5EF4-FFF2-40B4-BE49-F238E27FC236}">
                <a16:creationId xmlns:a16="http://schemas.microsoft.com/office/drawing/2014/main" id="{7797228F-32D0-44B0-880E-54DFAD5FA713}"/>
              </a:ext>
            </a:extLst>
          </p:cNvPr>
          <p:cNvSpPr>
            <a:spLocks noGrp="1"/>
          </p:cNvSpPr>
          <p:nvPr>
            <p:ph type="dt" sz="half" idx="10"/>
          </p:nvPr>
        </p:nvSpPr>
        <p:spPr/>
        <p:txBody>
          <a:bodyPr/>
          <a:lstStyle>
            <a:lvl1pPr>
              <a:defRPr/>
            </a:lvl1pPr>
          </a:lstStyle>
          <a:p>
            <a:endParaRPr lang="en-US" altLang="ja-JP"/>
          </a:p>
        </p:txBody>
      </p:sp>
      <p:sp>
        <p:nvSpPr>
          <p:cNvPr id="6" name="フッター プレースホルダー 5">
            <a:extLst>
              <a:ext uri="{FF2B5EF4-FFF2-40B4-BE49-F238E27FC236}">
                <a16:creationId xmlns:a16="http://schemas.microsoft.com/office/drawing/2014/main" id="{96EC89A1-E9BE-4534-8016-332CB3179D60}"/>
              </a:ext>
            </a:extLst>
          </p:cNvPr>
          <p:cNvSpPr>
            <a:spLocks noGrp="1"/>
          </p:cNvSpPr>
          <p:nvPr>
            <p:ph type="ftr" sz="quarter" idx="11"/>
          </p:nvPr>
        </p:nvSpPr>
        <p:spPr/>
        <p:txBody>
          <a:bodyPr/>
          <a:lstStyle>
            <a:lvl1pPr>
              <a:defRPr/>
            </a:lvl1pPr>
          </a:lstStyle>
          <a:p>
            <a:endParaRPr lang="en-US" altLang="ja-JP"/>
          </a:p>
        </p:txBody>
      </p:sp>
      <p:sp>
        <p:nvSpPr>
          <p:cNvPr id="7" name="スライド番号プレースホルダー 6">
            <a:extLst>
              <a:ext uri="{FF2B5EF4-FFF2-40B4-BE49-F238E27FC236}">
                <a16:creationId xmlns:a16="http://schemas.microsoft.com/office/drawing/2014/main" id="{8F6C4EA9-1FBA-4080-9C26-84587FA0A0E9}"/>
              </a:ext>
            </a:extLst>
          </p:cNvPr>
          <p:cNvSpPr>
            <a:spLocks noGrp="1"/>
          </p:cNvSpPr>
          <p:nvPr>
            <p:ph type="sldNum" sz="quarter" idx="12"/>
          </p:nvPr>
        </p:nvSpPr>
        <p:spPr/>
        <p:txBody>
          <a:bodyPr/>
          <a:lstStyle>
            <a:lvl1pPr>
              <a:defRPr/>
            </a:lvl1pPr>
          </a:lstStyle>
          <a:p>
            <a:fld id="{8EF9F1E7-4C1E-4831-A8E8-73DEFB09F7BD}" type="slidenum">
              <a:rPr lang="en-US" altLang="ja-JP"/>
              <a:pPr/>
              <a:t>‹#›</a:t>
            </a:fld>
            <a:endParaRPr lang="en-US" altLang="ja-JP"/>
          </a:p>
        </p:txBody>
      </p:sp>
    </p:spTree>
    <p:extLst>
      <p:ext uri="{BB962C8B-B14F-4D97-AF65-F5344CB8AC3E}">
        <p14:creationId xmlns:p14="http://schemas.microsoft.com/office/powerpoint/2010/main" val="3625410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CAD750-BEED-4D9F-9226-D327F22E2448}"/>
              </a:ext>
            </a:extLst>
          </p:cNvPr>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図プレースホルダー 2">
            <a:extLst>
              <a:ext uri="{FF2B5EF4-FFF2-40B4-BE49-F238E27FC236}">
                <a16:creationId xmlns:a16="http://schemas.microsoft.com/office/drawing/2014/main" id="{CE2D61CD-CAC5-42F8-97C4-B9649AE99C44}"/>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ー 3">
            <a:extLst>
              <a:ext uri="{FF2B5EF4-FFF2-40B4-BE49-F238E27FC236}">
                <a16:creationId xmlns:a16="http://schemas.microsoft.com/office/drawing/2014/main" id="{29FD1171-9B6B-4697-A747-81D3E5434414}"/>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日付プレースホルダー 4">
            <a:extLst>
              <a:ext uri="{FF2B5EF4-FFF2-40B4-BE49-F238E27FC236}">
                <a16:creationId xmlns:a16="http://schemas.microsoft.com/office/drawing/2014/main" id="{3663C5F8-57A0-48EB-9ABE-52644E8DDEC1}"/>
              </a:ext>
            </a:extLst>
          </p:cNvPr>
          <p:cNvSpPr>
            <a:spLocks noGrp="1"/>
          </p:cNvSpPr>
          <p:nvPr>
            <p:ph type="dt" sz="half" idx="10"/>
          </p:nvPr>
        </p:nvSpPr>
        <p:spPr/>
        <p:txBody>
          <a:bodyPr/>
          <a:lstStyle>
            <a:lvl1pPr>
              <a:defRPr/>
            </a:lvl1pPr>
          </a:lstStyle>
          <a:p>
            <a:endParaRPr lang="en-US" altLang="ja-JP"/>
          </a:p>
        </p:txBody>
      </p:sp>
      <p:sp>
        <p:nvSpPr>
          <p:cNvPr id="6" name="フッター プレースホルダー 5">
            <a:extLst>
              <a:ext uri="{FF2B5EF4-FFF2-40B4-BE49-F238E27FC236}">
                <a16:creationId xmlns:a16="http://schemas.microsoft.com/office/drawing/2014/main" id="{E2D82964-380A-492A-8925-632923A0E157}"/>
              </a:ext>
            </a:extLst>
          </p:cNvPr>
          <p:cNvSpPr>
            <a:spLocks noGrp="1"/>
          </p:cNvSpPr>
          <p:nvPr>
            <p:ph type="ftr" sz="quarter" idx="11"/>
          </p:nvPr>
        </p:nvSpPr>
        <p:spPr/>
        <p:txBody>
          <a:bodyPr/>
          <a:lstStyle>
            <a:lvl1pPr>
              <a:defRPr/>
            </a:lvl1pPr>
          </a:lstStyle>
          <a:p>
            <a:endParaRPr lang="en-US" altLang="ja-JP"/>
          </a:p>
        </p:txBody>
      </p:sp>
      <p:sp>
        <p:nvSpPr>
          <p:cNvPr id="7" name="スライド番号プレースホルダー 6">
            <a:extLst>
              <a:ext uri="{FF2B5EF4-FFF2-40B4-BE49-F238E27FC236}">
                <a16:creationId xmlns:a16="http://schemas.microsoft.com/office/drawing/2014/main" id="{C0B784CE-13C1-4F31-BE99-92D26BF82315}"/>
              </a:ext>
            </a:extLst>
          </p:cNvPr>
          <p:cNvSpPr>
            <a:spLocks noGrp="1"/>
          </p:cNvSpPr>
          <p:nvPr>
            <p:ph type="sldNum" sz="quarter" idx="12"/>
          </p:nvPr>
        </p:nvSpPr>
        <p:spPr/>
        <p:txBody>
          <a:bodyPr/>
          <a:lstStyle>
            <a:lvl1pPr>
              <a:defRPr/>
            </a:lvl1pPr>
          </a:lstStyle>
          <a:p>
            <a:fld id="{8AC947A0-0DF9-4C0D-B8E4-4332425A8725}" type="slidenum">
              <a:rPr lang="en-US" altLang="ja-JP"/>
              <a:pPr/>
              <a:t>‹#›</a:t>
            </a:fld>
            <a:endParaRPr lang="en-US" altLang="ja-JP"/>
          </a:p>
        </p:txBody>
      </p:sp>
    </p:spTree>
    <p:extLst>
      <p:ext uri="{BB962C8B-B14F-4D97-AF65-F5344CB8AC3E}">
        <p14:creationId xmlns:p14="http://schemas.microsoft.com/office/powerpoint/2010/main" val="283204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6AD1DA6-F5C5-4816-A627-8A4EE10773E6}"/>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75D6DD24-CE4B-4D70-B0A0-ED8EF0C160C0}"/>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a:extLst>
              <a:ext uri="{FF2B5EF4-FFF2-40B4-BE49-F238E27FC236}">
                <a16:creationId xmlns:a16="http://schemas.microsoft.com/office/drawing/2014/main" id="{F116AB5D-F717-4AF2-8E25-7344E3D1A5A7}"/>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ja-JP"/>
          </a:p>
        </p:txBody>
      </p:sp>
      <p:sp>
        <p:nvSpPr>
          <p:cNvPr id="1029" name="Rectangle 5">
            <a:extLst>
              <a:ext uri="{FF2B5EF4-FFF2-40B4-BE49-F238E27FC236}">
                <a16:creationId xmlns:a16="http://schemas.microsoft.com/office/drawing/2014/main" id="{648D1A79-C7BD-4DB7-B901-71B9EF30CC19}"/>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ja-JP"/>
          </a:p>
        </p:txBody>
      </p:sp>
      <p:sp>
        <p:nvSpPr>
          <p:cNvPr id="1030" name="Rectangle 6">
            <a:extLst>
              <a:ext uri="{FF2B5EF4-FFF2-40B4-BE49-F238E27FC236}">
                <a16:creationId xmlns:a16="http://schemas.microsoft.com/office/drawing/2014/main" id="{14705E98-7C91-4B9B-BD2E-73BD248440F8}"/>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07E53113-3D57-4DEB-95F7-496F07E9821A}"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kumimoji="1" sz="4400" kern="12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a:extLst>
              <a:ext uri="{FF2B5EF4-FFF2-40B4-BE49-F238E27FC236}">
                <a16:creationId xmlns:a16="http://schemas.microsoft.com/office/drawing/2014/main" id="{D808E527-6793-4D56-8EC3-A117B5E2D1A7}"/>
              </a:ext>
            </a:extLst>
          </p:cNvPr>
          <p:cNvSpPr>
            <a:spLocks noGrp="1" noChangeArrowheads="1"/>
          </p:cNvSpPr>
          <p:nvPr>
            <p:ph type="subTitle" idx="1"/>
          </p:nvPr>
        </p:nvSpPr>
        <p:spPr>
          <a:xfrm>
            <a:off x="0" y="0"/>
            <a:ext cx="9144000" cy="6858000"/>
          </a:xfrm>
        </p:spPr>
        <p:txBody>
          <a:bodyPr/>
          <a:lstStyle/>
          <a:p>
            <a:endParaRPr lang="en-US" altLang="ja-JP" sz="4400" b="1" dirty="0"/>
          </a:p>
          <a:p>
            <a:endParaRPr lang="en-US" altLang="ja-JP" sz="4400" b="1" dirty="0"/>
          </a:p>
          <a:p>
            <a:r>
              <a:rPr lang="ja-JP" altLang="en-US" sz="6000" b="1" dirty="0"/>
              <a:t>褥瘡ケアの</a:t>
            </a:r>
            <a:endParaRPr lang="en-US" altLang="ja-JP" sz="6000" b="1" dirty="0"/>
          </a:p>
          <a:p>
            <a:r>
              <a:rPr lang="ja-JP" altLang="en-US" sz="6000" b="1" dirty="0"/>
              <a:t>「常識」「非常識」</a:t>
            </a:r>
            <a:endParaRPr lang="en-US" altLang="ja-JP" sz="6000" b="1" dirty="0"/>
          </a:p>
          <a:p>
            <a:r>
              <a:rPr lang="ja-JP" altLang="en-US" sz="6000" b="1" dirty="0"/>
              <a:t>解答</a:t>
            </a:r>
          </a:p>
          <a:p>
            <a:endParaRPr lang="en-US" altLang="ja-JP" sz="3200" dirty="0"/>
          </a:p>
        </p:txBody>
      </p:sp>
      <p:pic>
        <p:nvPicPr>
          <p:cNvPr id="2052" name="Picture 6" descr="C:\Users\User\Downloads\ロゴ　グレイ.JPG">
            <a:extLst>
              <a:ext uri="{FF2B5EF4-FFF2-40B4-BE49-F238E27FC236}">
                <a16:creationId xmlns:a16="http://schemas.microsoft.com/office/drawing/2014/main" id="{B2FB01BD-526D-401A-9B19-F8569B7C29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a:t>
            </a:r>
            <a:r>
              <a:rPr lang="ja-JP" altLang="en-US" sz="4000" dirty="0"/>
              <a:t>３</a:t>
            </a:r>
            <a:endParaRPr lang="en-US" altLang="ja-JP" sz="4000" dirty="0"/>
          </a:p>
          <a:p>
            <a:r>
              <a:rPr lang="en-US" altLang="ja-JP" sz="6000" dirty="0"/>
              <a:t>N</a:t>
            </a:r>
            <a:r>
              <a:rPr lang="ja-JP" altLang="en-US" sz="6000" dirty="0"/>
              <a:t> </a:t>
            </a:r>
            <a:r>
              <a:rPr lang="en-US" altLang="ja-JP" sz="6000" dirty="0"/>
              <a:t>O</a:t>
            </a:r>
          </a:p>
          <a:p>
            <a:pPr lvl="1" algn="l"/>
            <a:r>
              <a:rPr lang="ja-JP" altLang="en-US" sz="3600" dirty="0"/>
              <a:t>褥瘡治癒過程には適度な湿潤環境が大切です。日光浴をすると褥瘡が乾燥してしまい、治癒遅延となります。</a:t>
            </a:r>
            <a:endParaRPr lang="en-US" altLang="ja-JP" sz="3600" dirty="0"/>
          </a:p>
          <a:p>
            <a:pPr lvl="0" algn="r"/>
            <a:r>
              <a:rPr lang="ja-JP" altLang="en-US" sz="3200" dirty="0">
                <a:solidFill>
                  <a:srgbClr val="0070C0"/>
                </a:solidFill>
                <a:latin typeface="HGP行書体" panose="03000600000000000000" pitchFamily="66" charset="-128"/>
                <a:ea typeface="HGP行書体" panose="03000600000000000000" pitchFamily="66" charset="-128"/>
              </a:rPr>
              <a:t>（→褥瘡川柳１５）</a:t>
            </a:r>
          </a:p>
          <a:p>
            <a:endParaRPr lang="ja-JP" altLang="en-US" sz="4000" dirty="0"/>
          </a:p>
          <a:p>
            <a:endParaRPr lang="ja-JP" altLang="en-US"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71250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6000" dirty="0">
              <a:latin typeface="HGP行書体" panose="03000600000000000000" pitchFamily="66" charset="-128"/>
              <a:ea typeface="HGP行書体" panose="03000600000000000000" pitchFamily="66" charset="-128"/>
            </a:endParaRPr>
          </a:p>
          <a:p>
            <a:r>
              <a:rPr lang="ja-JP" altLang="en-US" sz="6000" b="1" dirty="0">
                <a:latin typeface="HGP行書体" panose="03000600000000000000" pitchFamily="66" charset="-128"/>
                <a:ea typeface="HGP行書体" panose="03000600000000000000" pitchFamily="66" charset="-128"/>
              </a:rPr>
              <a:t>☆褥瘡川柳１５☆</a:t>
            </a:r>
            <a:endParaRPr lang="en-US" altLang="ja-JP" sz="6000" b="1" dirty="0">
              <a:latin typeface="HGP行書体" panose="03000600000000000000" pitchFamily="66" charset="-128"/>
              <a:ea typeface="HGP行書体" panose="03000600000000000000" pitchFamily="66" charset="-128"/>
            </a:endParaRPr>
          </a:p>
          <a:p>
            <a:endParaRPr lang="en-US" altLang="ja-JP" sz="36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大昔</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日光浴して</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治したね</a:t>
            </a:r>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45050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a:t>
            </a:r>
            <a:r>
              <a:rPr lang="ja-JP" altLang="en-US" sz="4000" dirty="0"/>
              <a:t>４</a:t>
            </a:r>
            <a:endParaRPr lang="en-US" altLang="ja-JP" sz="4000" dirty="0"/>
          </a:p>
          <a:p>
            <a:pPr lvl="1" algn="l"/>
            <a:r>
              <a:rPr lang="ja-JP" altLang="en-US" sz="3600" dirty="0"/>
              <a:t>創部をドライヤーで乾かしても早く治ることはない。</a:t>
            </a:r>
            <a:endParaRPr lang="en-US" altLang="ja-JP" sz="3600" dirty="0"/>
          </a:p>
          <a:p>
            <a:endParaRPr lang="en-US" altLang="ja-JP" sz="40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648949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a:t>
            </a:r>
            <a:r>
              <a:rPr lang="ja-JP" altLang="en-US" sz="4000" dirty="0"/>
              <a:t>４</a:t>
            </a:r>
            <a:endParaRPr lang="en-US" altLang="ja-JP" sz="4000" dirty="0"/>
          </a:p>
          <a:p>
            <a:r>
              <a:rPr lang="en-US" altLang="ja-JP" sz="6000" dirty="0"/>
              <a:t>YES</a:t>
            </a:r>
          </a:p>
          <a:p>
            <a:pPr lvl="1" algn="l"/>
            <a:r>
              <a:rPr lang="ja-JP" altLang="en-US" sz="3600" dirty="0"/>
              <a:t>褥瘡治癒過程には適度な湿潤環境が大切です。ドライヤーの風により褥瘡が乾燥してしまい、治癒遅延となります。</a:t>
            </a:r>
            <a:endParaRPr lang="en-US" altLang="ja-JP" sz="3600" dirty="0"/>
          </a:p>
          <a:p>
            <a:pPr lvl="0" algn="r"/>
            <a:r>
              <a:rPr lang="ja-JP" altLang="en-US" sz="3200" dirty="0">
                <a:solidFill>
                  <a:srgbClr val="0070C0"/>
                </a:solidFill>
                <a:latin typeface="HGP行書体" panose="03000600000000000000" pitchFamily="66" charset="-128"/>
                <a:ea typeface="HGP行書体" panose="03000600000000000000" pitchFamily="66" charset="-128"/>
              </a:rPr>
              <a:t>（→褥瘡川柳１６）</a:t>
            </a:r>
          </a:p>
          <a:p>
            <a:endParaRPr lang="ja-JP" altLang="en-US"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595468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6000" dirty="0">
              <a:latin typeface="HGP行書体" panose="03000600000000000000" pitchFamily="66" charset="-128"/>
              <a:ea typeface="HGP行書体" panose="03000600000000000000" pitchFamily="66" charset="-128"/>
            </a:endParaRPr>
          </a:p>
          <a:p>
            <a:r>
              <a:rPr lang="ja-JP" altLang="en-US" sz="6000" b="1" dirty="0">
                <a:latin typeface="HGP行書体" panose="03000600000000000000" pitchFamily="66" charset="-128"/>
                <a:ea typeface="HGP行書体" panose="03000600000000000000" pitchFamily="66" charset="-128"/>
              </a:rPr>
              <a:t>☆褥瘡川柳１６☆</a:t>
            </a:r>
            <a:endParaRPr lang="en-US" altLang="ja-JP" sz="6000" b="1" dirty="0">
              <a:latin typeface="HGP行書体" panose="03000600000000000000" pitchFamily="66" charset="-128"/>
              <a:ea typeface="HGP行書体" panose="03000600000000000000" pitchFamily="66" charset="-128"/>
            </a:endParaRPr>
          </a:p>
          <a:p>
            <a:endParaRPr lang="en-US" altLang="ja-JP" sz="36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治すのは</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むかし乾燥</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今湿潤</a:t>
            </a:r>
            <a:r>
              <a:rPr lang="en-US" altLang="ja-JP" sz="1600" dirty="0">
                <a:latin typeface="HGP行書体" panose="03000600000000000000" pitchFamily="66" charset="-128"/>
                <a:ea typeface="HGP行書体" panose="03000600000000000000" pitchFamily="66" charset="-128"/>
              </a:rPr>
              <a:t>※</a:t>
            </a:r>
          </a:p>
          <a:p>
            <a:r>
              <a:rPr lang="en-US" altLang="ja-JP" sz="1400" b="1" dirty="0">
                <a:latin typeface="ＭＳ ゴシック" panose="020B0609070205080204" pitchFamily="49" charset="-128"/>
                <a:ea typeface="ＭＳ ゴシック" panose="020B0609070205080204" pitchFamily="49" charset="-128"/>
              </a:rPr>
              <a:t>※</a:t>
            </a:r>
            <a:r>
              <a:rPr lang="ja-JP" altLang="en-US" sz="1400" b="1" dirty="0">
                <a:latin typeface="ＭＳ ゴシック" panose="020B0609070205080204" pitchFamily="49" charset="-128"/>
                <a:ea typeface="ＭＳ ゴシック" panose="020B0609070205080204" pitchFamily="49" charset="-128"/>
              </a:rPr>
              <a:t>適度な湿潤環境</a:t>
            </a:r>
            <a:endParaRPr lang="en-US" altLang="ja-JP" sz="1400" b="1" dirty="0">
              <a:latin typeface="ＭＳ ゴシック" panose="020B0609070205080204" pitchFamily="49" charset="-128"/>
              <a:ea typeface="ＭＳ ゴシック" panose="020B0609070205080204" pitchFamily="49" charset="-128"/>
            </a:endParaRPr>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960931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a:t>
            </a:r>
            <a:r>
              <a:rPr lang="ja-JP" altLang="en-US" sz="4000" dirty="0"/>
              <a:t>５</a:t>
            </a:r>
            <a:endParaRPr lang="en-US" altLang="ja-JP" sz="4000" dirty="0"/>
          </a:p>
          <a:p>
            <a:pPr lvl="1" algn="l"/>
            <a:r>
              <a:rPr lang="ja-JP" altLang="en-US" sz="3600" dirty="0"/>
              <a:t>褥瘡部には多くの細菌が付いているので、創感染を防ぐため薬剤で消毒し、ガーゼを当てる。</a:t>
            </a:r>
            <a:endParaRPr lang="en-US" altLang="ja-JP" sz="3600" dirty="0"/>
          </a:p>
          <a:p>
            <a:endParaRPr lang="en-US" altLang="ja-JP" sz="40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14847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a:t>
            </a:r>
            <a:r>
              <a:rPr lang="ja-JP" altLang="en-US" sz="4000" dirty="0"/>
              <a:t>５</a:t>
            </a:r>
            <a:endParaRPr lang="en-US" altLang="ja-JP" sz="4000" dirty="0"/>
          </a:p>
          <a:p>
            <a:r>
              <a:rPr lang="en-US" altLang="ja-JP" sz="6000" dirty="0"/>
              <a:t>N</a:t>
            </a:r>
            <a:r>
              <a:rPr lang="ja-JP" altLang="en-US" sz="6000" dirty="0"/>
              <a:t> </a:t>
            </a:r>
            <a:r>
              <a:rPr lang="en-US" altLang="ja-JP" sz="6000" dirty="0"/>
              <a:t>O</a:t>
            </a:r>
          </a:p>
          <a:p>
            <a:pPr lvl="1" algn="l"/>
            <a:r>
              <a:rPr lang="ja-JP" altLang="en-US" sz="3600" dirty="0"/>
              <a:t>褥瘡の洗浄は、生理的食塩水、または水道水を用います。とくに良好な肉芽組織に対して細胞毒性のある消毒薬を用いるのは避けたほうがよいでしょう。</a:t>
            </a:r>
            <a:endParaRPr lang="en-US" altLang="ja-JP" sz="3600" dirty="0"/>
          </a:p>
          <a:p>
            <a:pPr lvl="0" algn="r"/>
            <a:r>
              <a:rPr lang="ja-JP" altLang="en-US" sz="3200" dirty="0">
                <a:solidFill>
                  <a:srgbClr val="0070C0"/>
                </a:solidFill>
                <a:latin typeface="HGP行書体" panose="03000600000000000000" pitchFamily="66" charset="-128"/>
                <a:ea typeface="HGP行書体" panose="03000600000000000000" pitchFamily="66" charset="-128"/>
              </a:rPr>
              <a:t>（→褥瘡川柳１７）</a:t>
            </a:r>
          </a:p>
          <a:p>
            <a:endParaRPr lang="ja-JP" altLang="en-US"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955496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6000" dirty="0">
              <a:latin typeface="HGP行書体" panose="03000600000000000000" pitchFamily="66" charset="-128"/>
              <a:ea typeface="HGP行書体" panose="03000600000000000000" pitchFamily="66" charset="-128"/>
            </a:endParaRPr>
          </a:p>
          <a:p>
            <a:r>
              <a:rPr lang="ja-JP" altLang="en-US" sz="6000" b="1" dirty="0">
                <a:latin typeface="HGP行書体" panose="03000600000000000000" pitchFamily="66" charset="-128"/>
                <a:ea typeface="HGP行書体" panose="03000600000000000000" pitchFamily="66" charset="-128"/>
              </a:rPr>
              <a:t>☆褥瘡川柳１７☆</a:t>
            </a:r>
            <a:endParaRPr lang="en-US" altLang="ja-JP" sz="6000" b="1" dirty="0">
              <a:latin typeface="HGP行書体" panose="03000600000000000000" pitchFamily="66" charset="-128"/>
              <a:ea typeface="HGP行書体" panose="03000600000000000000" pitchFamily="66" charset="-128"/>
            </a:endParaRPr>
          </a:p>
          <a:p>
            <a:endParaRPr lang="en-US" altLang="ja-JP" sz="36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洗浄は</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石鹸、シャワーで</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気持ちよく</a:t>
            </a:r>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034521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a:t>
            </a:r>
            <a:r>
              <a:rPr lang="ja-JP" altLang="en-US" sz="4000" dirty="0"/>
              <a:t>６</a:t>
            </a:r>
            <a:endParaRPr lang="en-US" altLang="ja-JP" sz="4000" dirty="0"/>
          </a:p>
          <a:p>
            <a:pPr lvl="1" algn="l"/>
            <a:r>
              <a:rPr lang="ja-JP" altLang="en-US" sz="3600" dirty="0"/>
              <a:t>褥瘡は清潔に保つことが大切なので、綿の滅菌ガーゼを当てる。</a:t>
            </a:r>
            <a:endParaRPr lang="en-US" altLang="ja-JP" sz="3600" dirty="0"/>
          </a:p>
          <a:p>
            <a:endParaRPr lang="en-US" altLang="ja-JP" sz="40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162079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a:t>
            </a:r>
            <a:r>
              <a:rPr lang="ja-JP" altLang="en-US" sz="4000" dirty="0"/>
              <a:t>６</a:t>
            </a:r>
            <a:endParaRPr lang="en-US" altLang="ja-JP" sz="4000" dirty="0"/>
          </a:p>
          <a:p>
            <a:r>
              <a:rPr lang="en-US" altLang="ja-JP" sz="6000" dirty="0"/>
              <a:t>N</a:t>
            </a:r>
            <a:r>
              <a:rPr lang="ja-JP" altLang="en-US" sz="6000" dirty="0"/>
              <a:t> </a:t>
            </a:r>
            <a:r>
              <a:rPr lang="en-US" altLang="ja-JP" sz="6000" dirty="0"/>
              <a:t>O</a:t>
            </a:r>
          </a:p>
          <a:p>
            <a:pPr lvl="1" algn="l"/>
            <a:r>
              <a:rPr lang="ja-JP" altLang="en-US" sz="2800" dirty="0"/>
              <a:t>ガーゼは圧迫・ずれを助長するので、オムツで覆われた部位であればガーゼは使用しない方が良いです。綿のガーゼは編み目で褥瘡を傷つける場合があります。</a:t>
            </a:r>
          </a:p>
          <a:p>
            <a:pPr lvl="1" algn="l"/>
            <a:endParaRPr lang="en-US" altLang="ja-JP" sz="1600" dirty="0"/>
          </a:p>
          <a:p>
            <a:pPr lvl="1" algn="l"/>
            <a:r>
              <a:rPr lang="en-US" altLang="ja-JP" sz="1600" dirty="0"/>
              <a:t>※</a:t>
            </a:r>
            <a:r>
              <a:rPr lang="ja-JP" altLang="en-US" sz="1600" dirty="0"/>
              <a:t>深い褥瘡で関節腔、体腔に至るものであれば、医師の指示で滅菌物を使用する場合もあります。</a:t>
            </a:r>
            <a:endParaRPr lang="en-US" altLang="ja-JP" sz="1600" dirty="0"/>
          </a:p>
          <a:p>
            <a:pPr lvl="0" algn="r"/>
            <a:r>
              <a:rPr lang="ja-JP" altLang="en-US" sz="3200" dirty="0">
                <a:solidFill>
                  <a:srgbClr val="0070C0"/>
                </a:solidFill>
                <a:latin typeface="HGP行書体" panose="03000600000000000000" pitchFamily="66" charset="-128"/>
                <a:ea typeface="HGP行書体" panose="03000600000000000000" pitchFamily="66" charset="-128"/>
              </a:rPr>
              <a:t>（→褥瘡川柳１８）</a:t>
            </a:r>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05426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a:extLst>
              <a:ext uri="{FF2B5EF4-FFF2-40B4-BE49-F238E27FC236}">
                <a16:creationId xmlns:a16="http://schemas.microsoft.com/office/drawing/2014/main" id="{D808E527-6793-4D56-8EC3-A117B5E2D1A7}"/>
              </a:ext>
            </a:extLst>
          </p:cNvPr>
          <p:cNvSpPr>
            <a:spLocks noGrp="1" noChangeArrowheads="1"/>
          </p:cNvSpPr>
          <p:nvPr>
            <p:ph type="subTitle" idx="1"/>
          </p:nvPr>
        </p:nvSpPr>
        <p:spPr>
          <a:xfrm>
            <a:off x="0" y="0"/>
            <a:ext cx="9144000" cy="6858000"/>
          </a:xfrm>
        </p:spPr>
        <p:txBody>
          <a:bodyPr/>
          <a:lstStyle/>
          <a:p>
            <a:endParaRPr lang="en-US" altLang="ja-JP" sz="4400" b="1" dirty="0"/>
          </a:p>
          <a:p>
            <a:endParaRPr lang="en-US" altLang="ja-JP" sz="4400" b="1" dirty="0"/>
          </a:p>
          <a:p>
            <a:endParaRPr lang="en-US" altLang="ja-JP" sz="4400" dirty="0"/>
          </a:p>
          <a:p>
            <a:r>
              <a:rPr lang="ja-JP" altLang="en-US" sz="4400" dirty="0"/>
              <a:t>監修　大山 瞳</a:t>
            </a:r>
            <a:endParaRPr lang="en-US" altLang="ja-JP" sz="4400" dirty="0"/>
          </a:p>
          <a:p>
            <a:br>
              <a:rPr lang="ja-JP" altLang="en-US" sz="4400" dirty="0"/>
            </a:br>
            <a:r>
              <a:rPr lang="ja-JP" altLang="en-US" dirty="0"/>
              <a:t>株式会社日立製作所 ひたちなか総合病院</a:t>
            </a:r>
            <a:br>
              <a:rPr lang="ja-JP" altLang="en-US" dirty="0"/>
            </a:br>
            <a:r>
              <a:rPr lang="ja-JP" altLang="en-US" dirty="0"/>
              <a:t>在宅医療推進センター 訪問看護係 主任</a:t>
            </a:r>
            <a:br>
              <a:rPr lang="ja-JP" altLang="en-US" dirty="0"/>
            </a:br>
            <a:r>
              <a:rPr lang="ja-JP" altLang="en-US" dirty="0"/>
              <a:t>訪問看護ステーションかけはし 管理者</a:t>
            </a:r>
            <a:br>
              <a:rPr lang="ja-JP" altLang="en-US" dirty="0"/>
            </a:br>
            <a:r>
              <a:rPr lang="ja-JP" altLang="en-US" dirty="0"/>
              <a:t>皮膚・排泄ケア認定看護師</a:t>
            </a:r>
            <a:endParaRPr lang="en-US" altLang="ja-JP" b="1" dirty="0"/>
          </a:p>
        </p:txBody>
      </p:sp>
      <p:pic>
        <p:nvPicPr>
          <p:cNvPr id="2052" name="Picture 6" descr="C:\Users\User\Downloads\ロゴ　グレイ.JPG">
            <a:extLst>
              <a:ext uri="{FF2B5EF4-FFF2-40B4-BE49-F238E27FC236}">
                <a16:creationId xmlns:a16="http://schemas.microsoft.com/office/drawing/2014/main" id="{B2FB01BD-526D-401A-9B19-F8569B7C29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059635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6000" dirty="0">
              <a:latin typeface="HGP行書体" panose="03000600000000000000" pitchFamily="66" charset="-128"/>
              <a:ea typeface="HGP行書体" panose="03000600000000000000" pitchFamily="66" charset="-128"/>
            </a:endParaRPr>
          </a:p>
          <a:p>
            <a:r>
              <a:rPr lang="ja-JP" altLang="en-US" sz="6000" b="1" dirty="0">
                <a:latin typeface="HGP行書体" panose="03000600000000000000" pitchFamily="66" charset="-128"/>
                <a:ea typeface="HGP行書体" panose="03000600000000000000" pitchFamily="66" charset="-128"/>
              </a:rPr>
              <a:t>☆褥瘡川柳１８☆</a:t>
            </a:r>
            <a:endParaRPr lang="en-US" altLang="ja-JP" sz="6000" b="1" dirty="0">
              <a:latin typeface="HGP行書体" panose="03000600000000000000" pitchFamily="66" charset="-128"/>
              <a:ea typeface="HGP行書体" panose="03000600000000000000" pitchFamily="66" charset="-128"/>
            </a:endParaRPr>
          </a:p>
          <a:p>
            <a:endParaRPr lang="en-US" altLang="ja-JP" sz="36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ガーゼも</a:t>
            </a:r>
            <a:r>
              <a:rPr lang="ja-JP" altLang="en-US" sz="6000" dirty="0" err="1">
                <a:latin typeface="HGP行書体" panose="03000600000000000000" pitchFamily="66" charset="-128"/>
                <a:ea typeface="HGP行書体" panose="03000600000000000000" pitchFamily="66" charset="-128"/>
              </a:rPr>
              <a:t>か</a:t>
            </a:r>
            <a:r>
              <a:rPr lang="en-US" altLang="ja-JP" sz="6000" dirty="0">
                <a:latin typeface="HGP行書体" panose="03000600000000000000" pitchFamily="66" charset="-128"/>
                <a:ea typeface="HGP行書体" panose="03000600000000000000" pitchFamily="66" charset="-128"/>
              </a:rPr>
              <a:t>!! </a:t>
            </a:r>
          </a:p>
          <a:p>
            <a:r>
              <a:rPr lang="ja-JP" altLang="en-US" sz="6000" dirty="0">
                <a:latin typeface="HGP行書体" panose="03000600000000000000" pitchFamily="66" charset="-128"/>
                <a:ea typeface="HGP行書体" panose="03000600000000000000" pitchFamily="66" charset="-128"/>
              </a:rPr>
              <a:t>圧迫するもの</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排除する</a:t>
            </a:r>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823704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a:t>
            </a:r>
            <a:r>
              <a:rPr lang="ja-JP" altLang="en-US" sz="4000" dirty="0"/>
              <a:t>７</a:t>
            </a:r>
            <a:endParaRPr lang="en-US" altLang="ja-JP" sz="4000" dirty="0"/>
          </a:p>
          <a:p>
            <a:pPr lvl="1" algn="l"/>
            <a:r>
              <a:rPr lang="ja-JP" altLang="en-US" sz="3600" dirty="0"/>
              <a:t>褥瘡は清潔に保つことが大切なので、ガーゼを当てガーゼ周囲をテープで圧迫して固定したほうが良い。</a:t>
            </a:r>
            <a:endParaRPr lang="en-US" altLang="ja-JP" sz="3600" dirty="0"/>
          </a:p>
          <a:p>
            <a:endParaRPr lang="en-US" altLang="ja-JP" sz="40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995003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a:t>
            </a:r>
            <a:r>
              <a:rPr lang="ja-JP" altLang="en-US" sz="4000" dirty="0"/>
              <a:t>７</a:t>
            </a:r>
            <a:endParaRPr lang="en-US" altLang="ja-JP" sz="4000" dirty="0"/>
          </a:p>
          <a:p>
            <a:r>
              <a:rPr lang="en-US" altLang="ja-JP" sz="6000" dirty="0"/>
              <a:t>N</a:t>
            </a:r>
            <a:r>
              <a:rPr lang="ja-JP" altLang="en-US" sz="6000" dirty="0"/>
              <a:t> </a:t>
            </a:r>
            <a:r>
              <a:rPr lang="en-US" altLang="ja-JP" sz="6000" dirty="0"/>
              <a:t>O</a:t>
            </a:r>
          </a:p>
          <a:p>
            <a:pPr lvl="1" algn="l"/>
            <a:r>
              <a:rPr lang="ja-JP" altLang="en-US" sz="2600" dirty="0"/>
              <a:t>ガーゼをテープで固定する場合、体の動きに合わせて引っ張られるので、皮膚損傷のリスクになります。たわみを持たせて固定しましょう。可動する方向、範囲を確認してテープを貼付する方向を決めます。例えば仙骨部にテープを貼付する場合、脊柱</a:t>
            </a:r>
            <a:r>
              <a:rPr lang="en-US" altLang="ja-JP" sz="2600" dirty="0"/>
              <a:t>(</a:t>
            </a:r>
            <a:r>
              <a:rPr lang="ja-JP" altLang="en-US" sz="2600" dirty="0"/>
              <a:t>背骨</a:t>
            </a:r>
            <a:r>
              <a:rPr lang="en-US" altLang="ja-JP" sz="2600" dirty="0"/>
              <a:t>)</a:t>
            </a:r>
            <a:r>
              <a:rPr lang="ja-JP" altLang="en-US" sz="2600" dirty="0"/>
              <a:t>と平行に止めると左右の体位変換時に引っ張られづらくなります。</a:t>
            </a:r>
            <a:endParaRPr lang="en-US" altLang="ja-JP" sz="2600" dirty="0"/>
          </a:p>
          <a:p>
            <a:pPr lvl="0" algn="r"/>
            <a:r>
              <a:rPr lang="ja-JP" altLang="en-US" sz="3200" dirty="0">
                <a:solidFill>
                  <a:srgbClr val="0070C0"/>
                </a:solidFill>
                <a:latin typeface="HGP行書体" panose="03000600000000000000" pitchFamily="66" charset="-128"/>
                <a:ea typeface="HGP行書体" panose="03000600000000000000" pitchFamily="66" charset="-128"/>
              </a:rPr>
              <a:t>（→褥瘡川柳１９）</a:t>
            </a:r>
          </a:p>
          <a:p>
            <a:endParaRPr lang="ja-JP" altLang="en-US"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422913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6000" dirty="0">
              <a:latin typeface="HGP行書体" panose="03000600000000000000" pitchFamily="66" charset="-128"/>
              <a:ea typeface="HGP行書体" panose="03000600000000000000" pitchFamily="66" charset="-128"/>
            </a:endParaRPr>
          </a:p>
          <a:p>
            <a:r>
              <a:rPr lang="ja-JP" altLang="en-US" sz="6000" b="1" dirty="0">
                <a:latin typeface="HGP行書体" panose="03000600000000000000" pitchFamily="66" charset="-128"/>
                <a:ea typeface="HGP行書体" panose="03000600000000000000" pitchFamily="66" charset="-128"/>
              </a:rPr>
              <a:t>☆褥瘡川柳１９☆</a:t>
            </a:r>
            <a:endParaRPr lang="en-US" altLang="ja-JP" sz="6000" b="1" dirty="0">
              <a:latin typeface="HGP行書体" panose="03000600000000000000" pitchFamily="66" charset="-128"/>
              <a:ea typeface="HGP行書体" panose="03000600000000000000" pitchFamily="66" charset="-128"/>
            </a:endParaRPr>
          </a:p>
          <a:p>
            <a:endParaRPr lang="en-US" altLang="ja-JP" sz="36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テープ止め</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つけ方ひとつで</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ケアになる</a:t>
            </a:r>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319268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a:t>
            </a:r>
            <a:r>
              <a:rPr lang="ja-JP" altLang="en-US" sz="4000" dirty="0"/>
              <a:t>８</a:t>
            </a:r>
            <a:endParaRPr lang="en-US" altLang="ja-JP" sz="4000" dirty="0"/>
          </a:p>
          <a:p>
            <a:pPr lvl="1" algn="l"/>
            <a:r>
              <a:rPr lang="ja-JP" altLang="en-US" sz="3600" dirty="0"/>
              <a:t>創部を石鹸洗浄すると悪化するので石鹸の使用は避け、生理食塩水を用いる。</a:t>
            </a:r>
            <a:endParaRPr lang="en-US" altLang="ja-JP" sz="3600" dirty="0"/>
          </a:p>
          <a:p>
            <a:endParaRPr lang="en-US" altLang="ja-JP" sz="40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201767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a:t>
            </a:r>
            <a:r>
              <a:rPr lang="ja-JP" altLang="en-US" sz="4000" dirty="0"/>
              <a:t>８</a:t>
            </a:r>
            <a:endParaRPr lang="en-US" altLang="ja-JP" sz="4000" dirty="0"/>
          </a:p>
          <a:p>
            <a:r>
              <a:rPr lang="en-US" altLang="ja-JP" sz="6000" dirty="0"/>
              <a:t>N</a:t>
            </a:r>
            <a:r>
              <a:rPr lang="ja-JP" altLang="en-US" sz="6000" dirty="0"/>
              <a:t> </a:t>
            </a:r>
            <a:r>
              <a:rPr lang="en-US" altLang="ja-JP" sz="6000" dirty="0"/>
              <a:t>O</a:t>
            </a:r>
          </a:p>
          <a:p>
            <a:pPr lvl="1" algn="l"/>
            <a:r>
              <a:rPr lang="ja-JP" altLang="en-US" sz="3600" dirty="0"/>
              <a:t>褥瘡と周囲の皮膚の汚れを落とすために石鹸を用います。入浴やシャワー浴をする方であれば、体を洗うタイミングで褥瘡も石鹸で洗浄しましょう。必要に応じて医師から指示が出る場合は医師の指示に従います。</a:t>
            </a:r>
            <a:endParaRPr lang="ja-JP" altLang="en-US"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316069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a:t>
            </a:r>
            <a:r>
              <a:rPr lang="ja-JP" altLang="en-US" sz="4000" dirty="0"/>
              <a:t>９</a:t>
            </a:r>
            <a:endParaRPr lang="en-US" altLang="ja-JP" sz="4000" dirty="0"/>
          </a:p>
          <a:p>
            <a:pPr lvl="1" algn="l"/>
            <a:r>
              <a:rPr lang="ja-JP" altLang="en-US" sz="3600" dirty="0"/>
              <a:t>在宅で寝たきりの方の骨突出部に擦り傷が発生したので、看護者、介護者の判断で家族に市販の皮膚保護材を購入してもらい、患部に貼付した。</a:t>
            </a:r>
            <a:endParaRPr lang="en-US" altLang="ja-JP" sz="36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42557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a:t>
            </a:r>
            <a:r>
              <a:rPr lang="ja-JP" altLang="en-US" sz="4000" dirty="0"/>
              <a:t>９</a:t>
            </a:r>
            <a:endParaRPr lang="en-US" altLang="ja-JP" sz="4000" dirty="0"/>
          </a:p>
          <a:p>
            <a:r>
              <a:rPr lang="en-US" altLang="ja-JP" sz="6000" dirty="0"/>
              <a:t>N</a:t>
            </a:r>
            <a:r>
              <a:rPr lang="ja-JP" altLang="en-US" sz="6000" dirty="0"/>
              <a:t> </a:t>
            </a:r>
            <a:r>
              <a:rPr lang="en-US" altLang="ja-JP" sz="6000" dirty="0"/>
              <a:t>O</a:t>
            </a:r>
          </a:p>
          <a:p>
            <a:pPr lvl="1" algn="l"/>
            <a:r>
              <a:rPr lang="ja-JP" altLang="en-US" sz="3600" dirty="0"/>
              <a:t>寝たきりの方の骨突出部の傷は褥瘡である可能性が高いので、医師に報告し、処置方法を確認する必要があります。また、創傷被覆材は処方が可能であり、家族が購入する事はありません。</a:t>
            </a:r>
            <a:endParaRPr lang="ja-JP" altLang="en-US"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3017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a:t>
            </a:r>
            <a:r>
              <a:rPr lang="ja-JP" altLang="en-US" sz="4000" dirty="0"/>
              <a:t>１０</a:t>
            </a:r>
            <a:endParaRPr lang="en-US" altLang="ja-JP" sz="4000" dirty="0"/>
          </a:p>
          <a:p>
            <a:pPr lvl="1" algn="l"/>
            <a:r>
              <a:rPr lang="ja-JP" altLang="en-US" sz="3600" dirty="0"/>
              <a:t>褥瘡が瘢痕治癒した部分は皮膚が弱くなっているので再発に注意が必要である。</a:t>
            </a:r>
            <a:endParaRPr lang="en-US" altLang="ja-JP" sz="3600" dirty="0"/>
          </a:p>
          <a:p>
            <a:endParaRPr lang="en-US" altLang="ja-JP" sz="40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286459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a:t>
            </a:r>
            <a:r>
              <a:rPr lang="ja-JP" altLang="en-US" sz="4000" dirty="0"/>
              <a:t>１０</a:t>
            </a:r>
            <a:endParaRPr lang="en-US" altLang="ja-JP" sz="4000" dirty="0"/>
          </a:p>
          <a:p>
            <a:r>
              <a:rPr lang="en-US" altLang="ja-JP" sz="6000" dirty="0"/>
              <a:t>YES</a:t>
            </a:r>
          </a:p>
          <a:p>
            <a:pPr lvl="1" algn="l"/>
            <a:r>
              <a:rPr lang="ja-JP" altLang="en-US" sz="3600" dirty="0"/>
              <a:t>瘢痕治癒は今までの皮膚の構造とは異なり脆弱なので、再発に注意し、予防ケアに当たる必要があります。</a:t>
            </a:r>
            <a:endParaRPr lang="en-US" altLang="ja-JP" sz="3600" dirty="0"/>
          </a:p>
          <a:p>
            <a:pPr lvl="0" algn="r"/>
            <a:r>
              <a:rPr lang="ja-JP" altLang="en-US" sz="3200" dirty="0">
                <a:solidFill>
                  <a:srgbClr val="0070C0"/>
                </a:solidFill>
                <a:latin typeface="HGP行書体" panose="03000600000000000000" pitchFamily="66" charset="-128"/>
                <a:ea typeface="HGP行書体" panose="03000600000000000000" pitchFamily="66" charset="-128"/>
              </a:rPr>
              <a:t>（→褥瘡川柳２０）</a:t>
            </a:r>
          </a:p>
          <a:p>
            <a:endParaRPr lang="ja-JP" altLang="en-US" sz="36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259164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a:extLst>
              <a:ext uri="{FF2B5EF4-FFF2-40B4-BE49-F238E27FC236}">
                <a16:creationId xmlns:a16="http://schemas.microsoft.com/office/drawing/2014/main" id="{D808E527-6793-4D56-8EC3-A117B5E2D1A7}"/>
              </a:ext>
            </a:extLst>
          </p:cNvPr>
          <p:cNvSpPr>
            <a:spLocks noGrp="1" noChangeArrowheads="1"/>
          </p:cNvSpPr>
          <p:nvPr>
            <p:ph type="subTitle" idx="1"/>
          </p:nvPr>
        </p:nvSpPr>
        <p:spPr>
          <a:xfrm>
            <a:off x="0" y="0"/>
            <a:ext cx="9144000" cy="6858000"/>
          </a:xfrm>
        </p:spPr>
        <p:txBody>
          <a:bodyPr/>
          <a:lstStyle/>
          <a:p>
            <a:endParaRPr lang="en-US" altLang="ja-JP" sz="4400" b="1" dirty="0"/>
          </a:p>
          <a:p>
            <a:endParaRPr lang="en-US" altLang="ja-JP" sz="4400" b="1" dirty="0"/>
          </a:p>
          <a:p>
            <a:endParaRPr lang="en-US" altLang="ja-JP" sz="6000" b="1" dirty="0"/>
          </a:p>
          <a:p>
            <a:r>
              <a:rPr lang="en-US" altLang="ja-JP" sz="6000" b="1" dirty="0"/>
              <a:t>【</a:t>
            </a:r>
            <a:r>
              <a:rPr lang="ja-JP" altLang="en-US" sz="6000" b="1" dirty="0"/>
              <a:t>治癒過程編</a:t>
            </a:r>
            <a:r>
              <a:rPr lang="en-US" altLang="ja-JP" sz="6000" b="1" dirty="0"/>
              <a:t>】</a:t>
            </a:r>
          </a:p>
          <a:p>
            <a:endParaRPr lang="ja-JP" altLang="en-US" sz="6000" b="1" dirty="0"/>
          </a:p>
          <a:p>
            <a:endParaRPr lang="en-US" altLang="ja-JP" sz="3200" dirty="0"/>
          </a:p>
        </p:txBody>
      </p:sp>
      <p:pic>
        <p:nvPicPr>
          <p:cNvPr id="2052" name="Picture 6" descr="C:\Users\User\Downloads\ロゴ　グレイ.JPG">
            <a:extLst>
              <a:ext uri="{FF2B5EF4-FFF2-40B4-BE49-F238E27FC236}">
                <a16:creationId xmlns:a16="http://schemas.microsoft.com/office/drawing/2014/main" id="{B2FB01BD-526D-401A-9B19-F8569B7C29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273686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6000" dirty="0">
              <a:latin typeface="HGP行書体" panose="03000600000000000000" pitchFamily="66" charset="-128"/>
              <a:ea typeface="HGP行書体" panose="03000600000000000000" pitchFamily="66" charset="-128"/>
            </a:endParaRPr>
          </a:p>
          <a:p>
            <a:r>
              <a:rPr lang="ja-JP" altLang="en-US" sz="6000" b="1" dirty="0">
                <a:latin typeface="HGP行書体" panose="03000600000000000000" pitchFamily="66" charset="-128"/>
                <a:ea typeface="HGP行書体" panose="03000600000000000000" pitchFamily="66" charset="-128"/>
              </a:rPr>
              <a:t>☆褥瘡川柳２０☆</a:t>
            </a:r>
            <a:endParaRPr lang="en-US" altLang="ja-JP" sz="6000" b="1" dirty="0">
              <a:latin typeface="HGP行書体" panose="03000600000000000000" pitchFamily="66" charset="-128"/>
              <a:ea typeface="HGP行書体" panose="03000600000000000000" pitchFamily="66" charset="-128"/>
            </a:endParaRPr>
          </a:p>
          <a:p>
            <a:endParaRPr lang="en-US" altLang="ja-JP" sz="36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瘢痕は</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見た目と違って</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もろいのよ</a:t>
            </a:r>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800942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a:t>
            </a:r>
            <a:r>
              <a:rPr lang="ja-JP" altLang="en-US" sz="4000" dirty="0"/>
              <a:t>１１</a:t>
            </a:r>
            <a:endParaRPr lang="en-US" altLang="ja-JP" sz="4000" dirty="0"/>
          </a:p>
          <a:p>
            <a:pPr lvl="1" algn="l"/>
            <a:r>
              <a:rPr lang="ja-JP" altLang="en-US" sz="3600" dirty="0"/>
              <a:t>褥瘡がある方の体位変換時は、褥瘡部分は触らないように褥瘡から遠い部位を支える。</a:t>
            </a:r>
            <a:endParaRPr lang="en-US" altLang="ja-JP" sz="3600" dirty="0"/>
          </a:p>
          <a:p>
            <a:endParaRPr lang="en-US" altLang="ja-JP" sz="40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246314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a:t>
            </a:r>
            <a:r>
              <a:rPr lang="ja-JP" altLang="en-US" sz="4000" dirty="0"/>
              <a:t>１１</a:t>
            </a:r>
            <a:endParaRPr lang="en-US" altLang="ja-JP" sz="4000" dirty="0"/>
          </a:p>
          <a:p>
            <a:r>
              <a:rPr lang="en-US" altLang="ja-JP" sz="6000" dirty="0"/>
              <a:t>N</a:t>
            </a:r>
            <a:r>
              <a:rPr lang="ja-JP" altLang="en-US" sz="6000" dirty="0"/>
              <a:t> </a:t>
            </a:r>
            <a:r>
              <a:rPr lang="en-US" altLang="ja-JP" sz="6000" dirty="0"/>
              <a:t>O</a:t>
            </a:r>
          </a:p>
          <a:p>
            <a:pPr lvl="1" algn="l"/>
            <a:r>
              <a:rPr lang="ja-JP" altLang="en-US" sz="3600" dirty="0"/>
              <a:t>褥瘡から遠い部位を支えると褥瘡部分が伸縮し治癒を遅延させてしまうので、褥瘡部分を支えます。</a:t>
            </a:r>
            <a:endParaRPr lang="en-US" altLang="ja-JP" sz="3600" dirty="0"/>
          </a:p>
          <a:p>
            <a:pPr lvl="0" algn="r"/>
            <a:r>
              <a:rPr lang="ja-JP" altLang="en-US" sz="3200" dirty="0">
                <a:solidFill>
                  <a:srgbClr val="0070C0"/>
                </a:solidFill>
                <a:latin typeface="HGP行書体" panose="03000600000000000000" pitchFamily="66" charset="-128"/>
                <a:ea typeface="HGP行書体" panose="03000600000000000000" pitchFamily="66" charset="-128"/>
              </a:rPr>
              <a:t>（→褥瘡川柳２１）</a:t>
            </a:r>
          </a:p>
          <a:p>
            <a:endParaRPr lang="ja-JP" altLang="en-US" sz="40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501489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6000" dirty="0">
              <a:latin typeface="HGP行書体" panose="03000600000000000000" pitchFamily="66" charset="-128"/>
              <a:ea typeface="HGP行書体" panose="03000600000000000000" pitchFamily="66" charset="-128"/>
            </a:endParaRPr>
          </a:p>
          <a:p>
            <a:r>
              <a:rPr lang="ja-JP" altLang="en-US" sz="6000" b="1" dirty="0">
                <a:latin typeface="HGP行書体" panose="03000600000000000000" pitchFamily="66" charset="-128"/>
                <a:ea typeface="HGP行書体" panose="03000600000000000000" pitchFamily="66" charset="-128"/>
              </a:rPr>
              <a:t>☆褥瘡川柳２１☆</a:t>
            </a:r>
            <a:endParaRPr lang="en-US" altLang="ja-JP" sz="6000" b="1" dirty="0">
              <a:latin typeface="HGP行書体" panose="03000600000000000000" pitchFamily="66" charset="-128"/>
              <a:ea typeface="HGP行書体" panose="03000600000000000000" pitchFamily="66" charset="-128"/>
            </a:endParaRPr>
          </a:p>
          <a:p>
            <a:endParaRPr lang="en-US" altLang="ja-JP" sz="36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そのままよ</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伸び縮みすると</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治りません</a:t>
            </a:r>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80039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a:t>
            </a:r>
            <a:r>
              <a:rPr lang="ja-JP" altLang="en-US" sz="4000" dirty="0"/>
              <a:t>１</a:t>
            </a:r>
            <a:endParaRPr lang="en-US" altLang="ja-JP" sz="4000" dirty="0"/>
          </a:p>
          <a:p>
            <a:pPr lvl="1" algn="l"/>
            <a:r>
              <a:rPr lang="ja-JP" altLang="en-US" sz="3600" dirty="0"/>
              <a:t>骨突出部に発赤がある場合、傷は無くても褥瘡を疑う必要がある。</a:t>
            </a:r>
            <a:endParaRPr lang="en-US" altLang="ja-JP" sz="3600" dirty="0"/>
          </a:p>
          <a:p>
            <a:endParaRPr lang="en-US" altLang="ja-JP" sz="32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862400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a:t>
            </a:r>
            <a:r>
              <a:rPr lang="ja-JP" altLang="en-US" sz="4000" dirty="0"/>
              <a:t>１</a:t>
            </a:r>
            <a:endParaRPr lang="en-US" altLang="ja-JP" sz="4000" dirty="0"/>
          </a:p>
          <a:p>
            <a:r>
              <a:rPr lang="en-US" altLang="ja-JP" sz="6000" dirty="0"/>
              <a:t>YES</a:t>
            </a:r>
          </a:p>
          <a:p>
            <a:pPr lvl="1" algn="l"/>
            <a:r>
              <a:rPr lang="ja-JP" altLang="en-US" sz="3600" dirty="0"/>
              <a:t>褥瘡は皮膚表面だけでなく、骨と皮膚の間の軟部組織から発生します。皮膚表面に傷がなくとも褥瘡である場合もあります。</a:t>
            </a:r>
            <a:endParaRPr lang="en-US" altLang="ja-JP" sz="3600" dirty="0"/>
          </a:p>
          <a:p>
            <a:pPr lvl="0" algn="r"/>
            <a:r>
              <a:rPr lang="ja-JP" altLang="en-US" sz="3200" dirty="0">
                <a:solidFill>
                  <a:srgbClr val="0070C0"/>
                </a:solidFill>
                <a:latin typeface="HGP行書体" panose="03000600000000000000" pitchFamily="66" charset="-128"/>
                <a:ea typeface="HGP行書体" panose="03000600000000000000" pitchFamily="66" charset="-128"/>
              </a:rPr>
              <a:t>（→褥瘡川柳１４）</a:t>
            </a:r>
          </a:p>
          <a:p>
            <a:endParaRPr lang="ja-JP" altLang="en-US"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790768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6000" dirty="0">
              <a:latin typeface="HGP行書体" panose="03000600000000000000" pitchFamily="66" charset="-128"/>
              <a:ea typeface="HGP行書体" panose="03000600000000000000" pitchFamily="66" charset="-128"/>
            </a:endParaRPr>
          </a:p>
          <a:p>
            <a:r>
              <a:rPr lang="ja-JP" altLang="en-US" sz="6000" b="1" dirty="0">
                <a:latin typeface="HGP行書体" panose="03000600000000000000" pitchFamily="66" charset="-128"/>
                <a:ea typeface="HGP行書体" panose="03000600000000000000" pitchFamily="66" charset="-128"/>
              </a:rPr>
              <a:t>☆褥瘡川柳１４☆</a:t>
            </a:r>
            <a:endParaRPr lang="en-US" altLang="ja-JP" sz="6000" b="1" dirty="0">
              <a:latin typeface="HGP行書体" panose="03000600000000000000" pitchFamily="66" charset="-128"/>
              <a:ea typeface="HGP行書体" panose="03000600000000000000" pitchFamily="66" charset="-128"/>
            </a:endParaRPr>
          </a:p>
          <a:p>
            <a:endParaRPr lang="en-US" altLang="ja-JP" sz="36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褥瘡は</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骨周囲から</a:t>
            </a:r>
            <a:endParaRPr lang="en-US" altLang="ja-JP" sz="6000" dirty="0">
              <a:latin typeface="HGP行書体" panose="03000600000000000000" pitchFamily="66" charset="-128"/>
              <a:ea typeface="HGP行書体" panose="03000600000000000000" pitchFamily="66" charset="-128"/>
            </a:endParaRPr>
          </a:p>
          <a:p>
            <a:r>
              <a:rPr lang="ja-JP" altLang="en-US" sz="6000" dirty="0">
                <a:latin typeface="HGP行書体" panose="03000600000000000000" pitchFamily="66" charset="-128"/>
                <a:ea typeface="HGP行書体" panose="03000600000000000000" pitchFamily="66" charset="-128"/>
              </a:rPr>
              <a:t>できるんです</a:t>
            </a:r>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872218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a:t>
            </a:r>
            <a:r>
              <a:rPr lang="ja-JP" altLang="en-US" sz="4000" dirty="0"/>
              <a:t>２</a:t>
            </a:r>
            <a:endParaRPr lang="en-US" altLang="ja-JP" sz="4000" dirty="0"/>
          </a:p>
          <a:p>
            <a:pPr lvl="1" algn="l"/>
            <a:r>
              <a:rPr lang="ja-JP" altLang="en-US" sz="3600" dirty="0"/>
              <a:t>褥瘡は皮膚に生じる症状のため、処方された薬を塗っておけば良くなる。</a:t>
            </a:r>
            <a:endParaRPr lang="en-US" altLang="ja-JP" sz="3600" dirty="0"/>
          </a:p>
          <a:p>
            <a:endParaRPr lang="en-US" altLang="ja-JP" sz="32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901842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A</a:t>
            </a:r>
            <a:r>
              <a:rPr lang="ja-JP" altLang="en-US" sz="4000" dirty="0"/>
              <a:t>２</a:t>
            </a:r>
            <a:endParaRPr lang="en-US" altLang="ja-JP" sz="4000" dirty="0"/>
          </a:p>
          <a:p>
            <a:r>
              <a:rPr lang="en-US" altLang="ja-JP" sz="6000" dirty="0"/>
              <a:t>N</a:t>
            </a:r>
            <a:r>
              <a:rPr lang="ja-JP" altLang="en-US" sz="6000" dirty="0"/>
              <a:t> </a:t>
            </a:r>
            <a:r>
              <a:rPr lang="en-US" altLang="ja-JP" sz="6000" dirty="0"/>
              <a:t>O</a:t>
            </a:r>
          </a:p>
          <a:p>
            <a:pPr lvl="1" algn="l"/>
            <a:r>
              <a:rPr lang="ja-JP" altLang="en-US" sz="3600" dirty="0"/>
              <a:t>褥瘡は皮膚表面だけでなく、骨と皮膚の間の軟部組織から発生します。処方の薬剤を使うこと</a:t>
            </a:r>
            <a:r>
              <a:rPr lang="ja-JP" altLang="en-US" sz="3600"/>
              <a:t>はもちろん必要</a:t>
            </a:r>
            <a:r>
              <a:rPr lang="ja-JP" altLang="en-US" sz="3600" dirty="0"/>
              <a:t>ですが、圧迫、ずれ</a:t>
            </a:r>
            <a:r>
              <a:rPr lang="ja-JP" altLang="en-US" sz="3600"/>
              <a:t>の低減・排除が</a:t>
            </a:r>
            <a:r>
              <a:rPr lang="ja-JP" altLang="en-US" sz="3600" dirty="0"/>
              <a:t>重要になります。</a:t>
            </a:r>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1621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7FB759A-5256-46E1-BB89-6E76B6140779}"/>
              </a:ext>
            </a:extLst>
          </p:cNvPr>
          <p:cNvSpPr>
            <a:spLocks noGrp="1" noChangeArrowheads="1"/>
          </p:cNvSpPr>
          <p:nvPr>
            <p:ph type="subTitle" idx="1"/>
          </p:nvPr>
        </p:nvSpPr>
        <p:spPr>
          <a:xfrm>
            <a:off x="0" y="0"/>
            <a:ext cx="9144000" cy="6858000"/>
          </a:xfrm>
        </p:spPr>
        <p:txBody>
          <a:bodyPr/>
          <a:lstStyle/>
          <a:p>
            <a:endParaRPr lang="en-US" altLang="ja-JP" sz="3200" dirty="0"/>
          </a:p>
          <a:p>
            <a:r>
              <a:rPr lang="en-US" altLang="ja-JP" sz="4000" dirty="0"/>
              <a:t>Q</a:t>
            </a:r>
            <a:r>
              <a:rPr lang="ja-JP" altLang="en-US" sz="4000" dirty="0"/>
              <a:t>３</a:t>
            </a:r>
            <a:endParaRPr lang="en-US" altLang="ja-JP" sz="4000" dirty="0"/>
          </a:p>
          <a:p>
            <a:pPr lvl="1" algn="l"/>
            <a:r>
              <a:rPr lang="ja-JP" altLang="en-US" sz="3600" dirty="0"/>
              <a:t>健康な皮膚づくりには日光が欠かせない。褥瘡部位は日光浴が効果的である。</a:t>
            </a:r>
            <a:endParaRPr lang="en-US" altLang="ja-JP" sz="3600" dirty="0"/>
          </a:p>
          <a:p>
            <a:endParaRPr lang="en-US" altLang="ja-JP" sz="4000" dirty="0"/>
          </a:p>
          <a:p>
            <a:r>
              <a:rPr lang="ja-JP" altLang="en-US" sz="5400" dirty="0"/>
              <a:t>□</a:t>
            </a:r>
            <a:r>
              <a:rPr lang="en-US" altLang="ja-JP" sz="5400" dirty="0"/>
              <a:t>YES</a:t>
            </a:r>
          </a:p>
          <a:p>
            <a:r>
              <a:rPr lang="ja-JP" altLang="en-US" sz="5400" dirty="0"/>
              <a:t>□</a:t>
            </a:r>
            <a:r>
              <a:rPr lang="en-US" altLang="ja-JP" sz="5400" dirty="0"/>
              <a:t>N</a:t>
            </a:r>
            <a:r>
              <a:rPr lang="en-US" altLang="ja-JP" sz="5400" dirty="0">
                <a:solidFill>
                  <a:schemeClr val="bg1"/>
                </a:solidFill>
              </a:rPr>
              <a:t>.</a:t>
            </a:r>
            <a:r>
              <a:rPr lang="en-US" altLang="ja-JP" sz="5400" dirty="0"/>
              <a:t> O</a:t>
            </a:r>
            <a:endParaRPr lang="ja-JP" altLang="en-US" sz="5400" dirty="0"/>
          </a:p>
          <a:p>
            <a:endParaRPr lang="en-US" altLang="ja-JP" sz="3200" dirty="0"/>
          </a:p>
        </p:txBody>
      </p:sp>
      <p:pic>
        <p:nvPicPr>
          <p:cNvPr id="7171" name="Picture 6" descr="C:\Users\User\Downloads\ロゴ　グレイ.JPG">
            <a:extLst>
              <a:ext uri="{FF2B5EF4-FFF2-40B4-BE49-F238E27FC236}">
                <a16:creationId xmlns:a16="http://schemas.microsoft.com/office/drawing/2014/main" id="{941BE78C-7C97-4B41-A62D-D162EC4C8E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95647798"/>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550</TotalTime>
  <Words>1042</Words>
  <Application>Microsoft Office PowerPoint</Application>
  <PresentationFormat>画面に合わせる (4:3)</PresentationFormat>
  <Paragraphs>182</Paragraphs>
  <Slides>33</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33</vt:i4>
      </vt:variant>
    </vt:vector>
  </HeadingPairs>
  <TitlesOfParts>
    <vt:vector size="38" baseType="lpstr">
      <vt:lpstr>HGP行書体</vt:lpstr>
      <vt:lpstr>ＭＳ ゴシック</vt:lpstr>
      <vt:lpstr>游ゴシック</vt:lpstr>
      <vt:lpstr>Arial</vt:lpstr>
      <vt:lpstr>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Norihiro Yoneyama</dc:creator>
  <cp:lastModifiedBy>user</cp:lastModifiedBy>
  <cp:revision>39</cp:revision>
  <dcterms:created xsi:type="dcterms:W3CDTF">2018-05-08T07:43:03Z</dcterms:created>
  <dcterms:modified xsi:type="dcterms:W3CDTF">2019-07-03T07:34:02Z</dcterms:modified>
</cp:coreProperties>
</file>